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comments+xml" PartName="/ppt/comments/comment1.xml"/>
  <Override ContentType="application/vnd.openxmlformats-officedocument.presentationml.comments+xml" PartName="/ppt/comments/comment2.xml"/>
  <Override ContentType="application/vnd.openxmlformats-officedocument.presentationml.comments+xml" PartName="/ppt/comments/comment3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commentAuthors+xml" PartName="/ppt/commentAuthors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</p:sldIdLst>
  <p:sldSz cy="20116800" cx="25603200"/>
  <p:notesSz cx="6858000" cy="9144000"/>
  <p:embeddedFontLst>
    <p:embeddedFont>
      <p:font typeface="Open Sans SemiBold"/>
      <p:regular r:id="rId18"/>
      <p:bold r:id="rId19"/>
      <p:italic r:id="rId20"/>
      <p:boldItalic r:id="rId21"/>
    </p:embeddedFont>
    <p:embeddedFont>
      <p:font typeface="Open Sans"/>
      <p:regular r:id="rId22"/>
      <p:bold r:id="rId23"/>
      <p:italic r:id="rId24"/>
      <p:boldItalic r:id="rId25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6336">
          <p15:clr>
            <a:srgbClr val="747775"/>
          </p15:clr>
        </p15:guide>
        <p15:guide id="2" pos="8064">
          <p15:clr>
            <a:srgbClr val="747775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mAuthor clrIdx="0" id="0" initials="" lastIdx="8" name="Star Doby"/>
  <p:cmAuthor clrIdx="1" id="1" initials="" lastIdx="2" name="Matthew Joseph Guck"/>
  <p:cmAuthor clrIdx="2" id="2" initials="" lastIdx="1" name="Matthew Guck"/>
</p:cmAuthorLst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6336" orient="horz"/>
        <p:guide pos="8064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OpenSansSemiBold-italic.fntdata"/><Relationship Id="rId22" Type="http://schemas.openxmlformats.org/officeDocument/2006/relationships/font" Target="fonts/OpenSans-regular.fntdata"/><Relationship Id="rId21" Type="http://schemas.openxmlformats.org/officeDocument/2006/relationships/font" Target="fonts/OpenSansSemiBold-boldItalic.fntdata"/><Relationship Id="rId24" Type="http://schemas.openxmlformats.org/officeDocument/2006/relationships/font" Target="fonts/OpenSans-italic.fntdata"/><Relationship Id="rId23" Type="http://schemas.openxmlformats.org/officeDocument/2006/relationships/font" Target="fonts/OpenSans-bold.fntdata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commentAuthors" Target="commentAuthors.xml"/><Relationship Id="rId9" Type="http://schemas.openxmlformats.org/officeDocument/2006/relationships/slide" Target="slides/slide3.xml"/><Relationship Id="rId25" Type="http://schemas.openxmlformats.org/officeDocument/2006/relationships/font" Target="fonts/OpenSans-boldItalic.fntdata"/><Relationship Id="rId5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11" Type="http://schemas.openxmlformats.org/officeDocument/2006/relationships/slide" Target="slides/slide5.xml"/><Relationship Id="rId10" Type="http://schemas.openxmlformats.org/officeDocument/2006/relationships/slide" Target="slides/slide4.xml"/><Relationship Id="rId13" Type="http://schemas.openxmlformats.org/officeDocument/2006/relationships/slide" Target="slides/slide7.xml"/><Relationship Id="rId12" Type="http://schemas.openxmlformats.org/officeDocument/2006/relationships/slide" Target="slides/slide6.xml"/><Relationship Id="rId15" Type="http://schemas.openxmlformats.org/officeDocument/2006/relationships/slide" Target="slides/slide9.xml"/><Relationship Id="rId14" Type="http://schemas.openxmlformats.org/officeDocument/2006/relationships/slide" Target="slides/slide8.xml"/><Relationship Id="rId17" Type="http://schemas.openxmlformats.org/officeDocument/2006/relationships/slide" Target="slides/slide11.xml"/><Relationship Id="rId16" Type="http://schemas.openxmlformats.org/officeDocument/2006/relationships/slide" Target="slides/slide10.xml"/><Relationship Id="rId19" Type="http://schemas.openxmlformats.org/officeDocument/2006/relationships/font" Target="fonts/OpenSansSemiBold-bold.fntdata"/><Relationship Id="rId18" Type="http://schemas.openxmlformats.org/officeDocument/2006/relationships/font" Target="fonts/OpenSansSemiBold-regular.fntdata"/></Relationships>
</file>

<file path=ppt/comments/comment1.xml><?xml version="1.0" encoding="utf-8"?>
<p:cm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m authorId="0" idx="1" dt="2024-12-04T01:36:27.230">
    <p:pos x="1138" y="11392"/>
    <p:text>These subtitles can be slightly larger</p:text>
  </p:cm>
  <p:cm authorId="0" idx="2" dt="2024-12-04T06:26:21.044">
    <p:pos x="0" y="12361"/>
    <p:text>look at examples to see how big this text should be to be readable</p:text>
  </p:cm>
  <p:cm authorId="1" idx="1" dt="2024-12-04T05:50:32.183">
    <p:pos x="0" y="12361"/>
    <p:text>Readable at what scale/distance? The orange bar is half an inch tall, and size 18 font should be big enough to print clearly I think. Is it supposed to be visible from further?</p:text>
  </p:cm>
  <p:cm authorId="0" idx="3" dt="2024-12-04T06:26:21.044">
    <p:pos x="0" y="12361"/>
    <p:text>I increased the font size to 22</p:text>
  </p:cm>
  <p:cm authorId="0" idx="4" dt="2024-12-04T01:39:04.742">
    <p:pos x="916" y="3016"/>
    <p:text>this can pop out more like the initial slide 1 version</p:text>
  </p:cm>
  <p:cm authorId="0" idx="5" dt="2024-12-04T01:38:03.122">
    <p:pos x="4153" y="4754"/>
    <p:text>these screens could potentially be the same size</p:text>
  </p:cm>
  <p:cm authorId="0" idx="6" dt="2024-12-04T01:36:03.185">
    <p:pos x="916" y="942"/>
    <p:text>I like this version of the poster. Has more whitespace and pulse visual is nice.</p:text>
  </p:cm>
</p:cmLst>
</file>

<file path=ppt/comments/comment2.xml><?xml version="1.0" encoding="utf-8"?>
<p:cm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m authorId="0" idx="7" dt="2024-12-04T06:26:21.044">
    <p:pos x="127" y="12401"/>
    <p:text>look at examples to see how big this text should be to be readable</p:text>
  </p:cm>
  <p:cm authorId="1" idx="2" dt="2024-12-04T05:50:32.183">
    <p:pos x="127" y="12401"/>
    <p:text>Readable at what scale/distance? The orange bar is half an inch tall, and size 18 font should be big enough to print clearly I think. Is it supposed to be visible from further?</p:text>
  </p:cm>
  <p:cm authorId="0" idx="8" dt="2024-12-04T06:26:21.044">
    <p:pos x="127" y="12401"/>
    <p:text>I increased the font size to 22</p:text>
  </p:cm>
</p:cmLst>
</file>

<file path=ppt/comments/comment3.xml><?xml version="1.0" encoding="utf-8"?>
<p:cm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m authorId="2" idx="1" dt="2024-11-29T19:53:28.470">
    <p:pos x="988" y="2960"/>
    <p:text>Matthew—&gt; Update to centered Photo</p:text>
  </p:cm>
</p:cmLst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247203" y="685800"/>
            <a:ext cx="43644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g31affb202a0_1_34:notes"/>
          <p:cNvSpPr/>
          <p:nvPr>
            <p:ph idx="2" type="sldImg"/>
          </p:nvPr>
        </p:nvSpPr>
        <p:spPr>
          <a:xfrm>
            <a:off x="1247203" y="685800"/>
            <a:ext cx="43644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g31affb202a0_1_3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6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g31b3835ffef_0_45:notes"/>
          <p:cNvSpPr/>
          <p:nvPr>
            <p:ph idx="2" type="sldImg"/>
          </p:nvPr>
        </p:nvSpPr>
        <p:spPr>
          <a:xfrm>
            <a:off x="1247203" y="685800"/>
            <a:ext cx="43644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8" name="Google Shape;88;g31b3835ffef_0_4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2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g31be94b8641_0_5:notes"/>
          <p:cNvSpPr/>
          <p:nvPr>
            <p:ph idx="2" type="sldImg"/>
          </p:nvPr>
        </p:nvSpPr>
        <p:spPr>
          <a:xfrm>
            <a:off x="1247203" y="685800"/>
            <a:ext cx="43644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4" name="Google Shape;124;g31be94b8641_0_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8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g31af15ee169_0_10:notes"/>
          <p:cNvSpPr/>
          <p:nvPr>
            <p:ph idx="2" type="sldImg"/>
          </p:nvPr>
        </p:nvSpPr>
        <p:spPr>
          <a:xfrm>
            <a:off x="1247203" y="685800"/>
            <a:ext cx="43644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0" name="Google Shape;160;g31af15ee169_0_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3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g31b3835ffef_0_85:notes"/>
          <p:cNvSpPr/>
          <p:nvPr>
            <p:ph idx="2" type="sldImg"/>
          </p:nvPr>
        </p:nvSpPr>
        <p:spPr>
          <a:xfrm>
            <a:off x="1247203" y="685800"/>
            <a:ext cx="43644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5" name="Google Shape;195;g31b3835ffef_0_8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1" name="Shape 2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Google Shape;232;g31affb202a0_1_0:notes"/>
          <p:cNvSpPr/>
          <p:nvPr>
            <p:ph idx="2" type="sldImg"/>
          </p:nvPr>
        </p:nvSpPr>
        <p:spPr>
          <a:xfrm>
            <a:off x="1247203" y="685800"/>
            <a:ext cx="43644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3" name="Google Shape;233;g31affb202a0_1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3" name="Shape 2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" name="Google Shape;264;g31b3835ffef_0_79:notes"/>
          <p:cNvSpPr/>
          <p:nvPr>
            <p:ph idx="2" type="sldImg"/>
          </p:nvPr>
        </p:nvSpPr>
        <p:spPr>
          <a:xfrm>
            <a:off x="1247203" y="685800"/>
            <a:ext cx="43644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5" name="Google Shape;265;g31b3835ffef_0_7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9" name="Shape 2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0" name="Google Shape;270;p:notes"/>
          <p:cNvSpPr/>
          <p:nvPr>
            <p:ph idx="2" type="sldImg"/>
          </p:nvPr>
        </p:nvSpPr>
        <p:spPr>
          <a:xfrm>
            <a:off x="1247203" y="685800"/>
            <a:ext cx="43644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1" name="Google Shape;271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8" name="Shape 2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9" name="Google Shape;279;g31af15ee169_0_40:notes"/>
          <p:cNvSpPr/>
          <p:nvPr>
            <p:ph idx="2" type="sldImg"/>
          </p:nvPr>
        </p:nvSpPr>
        <p:spPr>
          <a:xfrm>
            <a:off x="1247203" y="685800"/>
            <a:ext cx="43644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0" name="Google Shape;280;g31af15ee169_0_4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3" name="Shape 2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4" name="Google Shape;284;g31af15ee169_0_58:notes"/>
          <p:cNvSpPr/>
          <p:nvPr>
            <p:ph idx="2" type="sldImg"/>
          </p:nvPr>
        </p:nvSpPr>
        <p:spPr>
          <a:xfrm>
            <a:off x="1247203" y="685800"/>
            <a:ext cx="43644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5" name="Google Shape;285;g31af15ee169_0_5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9" name="Shape 2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0" name="Google Shape;290;g31b3835ffef_0_0:notes"/>
          <p:cNvSpPr/>
          <p:nvPr>
            <p:ph idx="2" type="sldImg"/>
          </p:nvPr>
        </p:nvSpPr>
        <p:spPr>
          <a:xfrm>
            <a:off x="1247203" y="685800"/>
            <a:ext cx="43644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1" name="Google Shape;291;g31b3835ffef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872783" y="2912116"/>
            <a:ext cx="23857500" cy="8028000"/>
          </a:xfrm>
          <a:prstGeom prst="rect">
            <a:avLst/>
          </a:prstGeom>
        </p:spPr>
        <p:txBody>
          <a:bodyPr anchorCtr="0" anchor="b" bIns="285800" lIns="285800" spcFirstLastPara="1" rIns="285800" wrap="square" tIns="2858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6300"/>
              <a:buNone/>
              <a:defRPr sz="16300"/>
            </a:lvl1pPr>
            <a:lvl2pPr lvl="1" algn="ctr">
              <a:spcBef>
                <a:spcPts val="0"/>
              </a:spcBef>
              <a:spcAft>
                <a:spcPts val="0"/>
              </a:spcAft>
              <a:buSzPts val="16300"/>
              <a:buNone/>
              <a:defRPr sz="16300"/>
            </a:lvl2pPr>
            <a:lvl3pPr lvl="2" algn="ctr">
              <a:spcBef>
                <a:spcPts val="0"/>
              </a:spcBef>
              <a:spcAft>
                <a:spcPts val="0"/>
              </a:spcAft>
              <a:buSzPts val="16300"/>
              <a:buNone/>
              <a:defRPr sz="16300"/>
            </a:lvl3pPr>
            <a:lvl4pPr lvl="3" algn="ctr">
              <a:spcBef>
                <a:spcPts val="0"/>
              </a:spcBef>
              <a:spcAft>
                <a:spcPts val="0"/>
              </a:spcAft>
              <a:buSzPts val="16300"/>
              <a:buNone/>
              <a:defRPr sz="16300"/>
            </a:lvl4pPr>
            <a:lvl5pPr lvl="4" algn="ctr">
              <a:spcBef>
                <a:spcPts val="0"/>
              </a:spcBef>
              <a:spcAft>
                <a:spcPts val="0"/>
              </a:spcAft>
              <a:buSzPts val="16300"/>
              <a:buNone/>
              <a:defRPr sz="16300"/>
            </a:lvl5pPr>
            <a:lvl6pPr lvl="5" algn="ctr">
              <a:spcBef>
                <a:spcPts val="0"/>
              </a:spcBef>
              <a:spcAft>
                <a:spcPts val="0"/>
              </a:spcAft>
              <a:buSzPts val="16300"/>
              <a:buNone/>
              <a:defRPr sz="16300"/>
            </a:lvl6pPr>
            <a:lvl7pPr lvl="6" algn="ctr">
              <a:spcBef>
                <a:spcPts val="0"/>
              </a:spcBef>
              <a:spcAft>
                <a:spcPts val="0"/>
              </a:spcAft>
              <a:buSzPts val="16300"/>
              <a:buNone/>
              <a:defRPr sz="16300"/>
            </a:lvl7pPr>
            <a:lvl8pPr lvl="7" algn="ctr">
              <a:spcBef>
                <a:spcPts val="0"/>
              </a:spcBef>
              <a:spcAft>
                <a:spcPts val="0"/>
              </a:spcAft>
              <a:buSzPts val="16300"/>
              <a:buNone/>
              <a:defRPr sz="16300"/>
            </a:lvl8pPr>
            <a:lvl9pPr lvl="8" algn="ctr">
              <a:spcBef>
                <a:spcPts val="0"/>
              </a:spcBef>
              <a:spcAft>
                <a:spcPts val="0"/>
              </a:spcAft>
              <a:buSzPts val="16300"/>
              <a:buNone/>
              <a:defRPr sz="163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872760" y="11084578"/>
            <a:ext cx="23857500" cy="3099900"/>
          </a:xfrm>
          <a:prstGeom prst="rect">
            <a:avLst/>
          </a:prstGeom>
        </p:spPr>
        <p:txBody>
          <a:bodyPr anchorCtr="0" anchor="t" bIns="285800" lIns="285800" spcFirstLastPara="1" rIns="285800" wrap="square" tIns="2858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800"/>
              <a:buNone/>
              <a:defRPr sz="8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800"/>
              <a:buNone/>
              <a:defRPr sz="8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800"/>
              <a:buNone/>
              <a:defRPr sz="8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800"/>
              <a:buNone/>
              <a:defRPr sz="8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800"/>
              <a:buNone/>
              <a:defRPr sz="8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800"/>
              <a:buNone/>
              <a:defRPr sz="8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800"/>
              <a:buNone/>
              <a:defRPr sz="8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800"/>
              <a:buNone/>
              <a:defRPr sz="8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800"/>
              <a:buNone/>
              <a:defRPr sz="8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23722882" y="18238359"/>
            <a:ext cx="1536300" cy="1539600"/>
          </a:xfrm>
          <a:prstGeom prst="rect">
            <a:avLst/>
          </a:prstGeom>
        </p:spPr>
        <p:txBody>
          <a:bodyPr anchorCtr="0" anchor="ctr" bIns="285800" lIns="285800" spcFirstLastPara="1" rIns="285800" wrap="square" tIns="28580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872760" y="8412213"/>
            <a:ext cx="23857500" cy="3292500"/>
          </a:xfrm>
          <a:prstGeom prst="rect">
            <a:avLst/>
          </a:prstGeom>
        </p:spPr>
        <p:txBody>
          <a:bodyPr anchorCtr="0" anchor="ctr" bIns="285800" lIns="285800" spcFirstLastPara="1" rIns="285800" wrap="square" tIns="2858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300"/>
              <a:buNone/>
              <a:defRPr sz="11300"/>
            </a:lvl1pPr>
            <a:lvl2pPr lvl="1" algn="ctr">
              <a:spcBef>
                <a:spcPts val="0"/>
              </a:spcBef>
              <a:spcAft>
                <a:spcPts val="0"/>
              </a:spcAft>
              <a:buSzPts val="11300"/>
              <a:buNone/>
              <a:defRPr sz="11300"/>
            </a:lvl2pPr>
            <a:lvl3pPr lvl="2" algn="ctr">
              <a:spcBef>
                <a:spcPts val="0"/>
              </a:spcBef>
              <a:spcAft>
                <a:spcPts val="0"/>
              </a:spcAft>
              <a:buSzPts val="11300"/>
              <a:buNone/>
              <a:defRPr sz="11300"/>
            </a:lvl3pPr>
            <a:lvl4pPr lvl="3" algn="ctr">
              <a:spcBef>
                <a:spcPts val="0"/>
              </a:spcBef>
              <a:spcAft>
                <a:spcPts val="0"/>
              </a:spcAft>
              <a:buSzPts val="11300"/>
              <a:buNone/>
              <a:defRPr sz="11300"/>
            </a:lvl4pPr>
            <a:lvl5pPr lvl="4" algn="ctr">
              <a:spcBef>
                <a:spcPts val="0"/>
              </a:spcBef>
              <a:spcAft>
                <a:spcPts val="0"/>
              </a:spcAft>
              <a:buSzPts val="11300"/>
              <a:buNone/>
              <a:defRPr sz="11300"/>
            </a:lvl5pPr>
            <a:lvl6pPr lvl="5" algn="ctr">
              <a:spcBef>
                <a:spcPts val="0"/>
              </a:spcBef>
              <a:spcAft>
                <a:spcPts val="0"/>
              </a:spcAft>
              <a:buSzPts val="11300"/>
              <a:buNone/>
              <a:defRPr sz="11300"/>
            </a:lvl6pPr>
            <a:lvl7pPr lvl="6" algn="ctr">
              <a:spcBef>
                <a:spcPts val="0"/>
              </a:spcBef>
              <a:spcAft>
                <a:spcPts val="0"/>
              </a:spcAft>
              <a:buSzPts val="11300"/>
              <a:buNone/>
              <a:defRPr sz="11300"/>
            </a:lvl7pPr>
            <a:lvl8pPr lvl="7" algn="ctr">
              <a:spcBef>
                <a:spcPts val="0"/>
              </a:spcBef>
              <a:spcAft>
                <a:spcPts val="0"/>
              </a:spcAft>
              <a:buSzPts val="11300"/>
              <a:buNone/>
              <a:defRPr sz="11300"/>
            </a:lvl8pPr>
            <a:lvl9pPr lvl="8" algn="ctr">
              <a:spcBef>
                <a:spcPts val="0"/>
              </a:spcBef>
              <a:spcAft>
                <a:spcPts val="0"/>
              </a:spcAft>
              <a:buSzPts val="11300"/>
              <a:buNone/>
              <a:defRPr sz="113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23722882" y="18238359"/>
            <a:ext cx="1536300" cy="1539600"/>
          </a:xfrm>
          <a:prstGeom prst="rect">
            <a:avLst/>
          </a:prstGeom>
        </p:spPr>
        <p:txBody>
          <a:bodyPr anchorCtr="0" anchor="ctr" bIns="285800" lIns="285800" spcFirstLastPara="1" rIns="285800" wrap="square" tIns="28580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872760" y="1740542"/>
            <a:ext cx="23857500" cy="2240100"/>
          </a:xfrm>
          <a:prstGeom prst="rect">
            <a:avLst/>
          </a:prstGeom>
        </p:spPr>
        <p:txBody>
          <a:bodyPr anchorCtr="0" anchor="t" bIns="285800" lIns="285800" spcFirstLastPara="1" rIns="285800" wrap="square" tIns="28580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8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8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8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8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8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8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8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8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8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872760" y="4507458"/>
            <a:ext cx="23857500" cy="13362000"/>
          </a:xfrm>
          <a:prstGeom prst="rect">
            <a:avLst/>
          </a:prstGeom>
        </p:spPr>
        <p:txBody>
          <a:bodyPr anchorCtr="0" anchor="t" bIns="285800" lIns="285800" spcFirstLastPara="1" rIns="285800" wrap="square" tIns="285800">
            <a:normAutofit/>
          </a:bodyPr>
          <a:lstStyle>
            <a:lvl1pPr indent="-584200" lvl="0" marL="457200">
              <a:spcBef>
                <a:spcPts val="0"/>
              </a:spcBef>
              <a:spcAft>
                <a:spcPts val="0"/>
              </a:spcAft>
              <a:buSzPts val="5600"/>
              <a:buChar char="●"/>
              <a:defRPr/>
            </a:lvl1pPr>
            <a:lvl2pPr indent="-508000" lvl="1" marL="914400">
              <a:spcBef>
                <a:spcPts val="0"/>
              </a:spcBef>
              <a:spcAft>
                <a:spcPts val="0"/>
              </a:spcAft>
              <a:buSzPts val="4400"/>
              <a:buChar char="○"/>
              <a:defRPr/>
            </a:lvl2pPr>
            <a:lvl3pPr indent="-508000" lvl="2" marL="1371600">
              <a:spcBef>
                <a:spcPts val="0"/>
              </a:spcBef>
              <a:spcAft>
                <a:spcPts val="0"/>
              </a:spcAft>
              <a:buSzPts val="4400"/>
              <a:buChar char="■"/>
              <a:defRPr/>
            </a:lvl3pPr>
            <a:lvl4pPr indent="-508000" lvl="3" marL="1828800">
              <a:spcBef>
                <a:spcPts val="0"/>
              </a:spcBef>
              <a:spcAft>
                <a:spcPts val="0"/>
              </a:spcAft>
              <a:buSzPts val="4400"/>
              <a:buChar char="●"/>
              <a:defRPr/>
            </a:lvl4pPr>
            <a:lvl5pPr indent="-508000" lvl="4" marL="2286000">
              <a:spcBef>
                <a:spcPts val="0"/>
              </a:spcBef>
              <a:spcAft>
                <a:spcPts val="0"/>
              </a:spcAft>
              <a:buSzPts val="4400"/>
              <a:buChar char="○"/>
              <a:defRPr/>
            </a:lvl5pPr>
            <a:lvl6pPr indent="-508000" lvl="5" marL="2743200">
              <a:spcBef>
                <a:spcPts val="0"/>
              </a:spcBef>
              <a:spcAft>
                <a:spcPts val="0"/>
              </a:spcAft>
              <a:buSzPts val="4400"/>
              <a:buChar char="■"/>
              <a:defRPr/>
            </a:lvl6pPr>
            <a:lvl7pPr indent="-508000" lvl="6" marL="3200400">
              <a:spcBef>
                <a:spcPts val="0"/>
              </a:spcBef>
              <a:spcAft>
                <a:spcPts val="0"/>
              </a:spcAft>
              <a:buSzPts val="4400"/>
              <a:buChar char="●"/>
              <a:defRPr/>
            </a:lvl7pPr>
            <a:lvl8pPr indent="-508000" lvl="7" marL="3657600">
              <a:spcBef>
                <a:spcPts val="0"/>
              </a:spcBef>
              <a:spcAft>
                <a:spcPts val="0"/>
              </a:spcAft>
              <a:buSzPts val="4400"/>
              <a:buChar char="○"/>
              <a:defRPr/>
            </a:lvl8pPr>
            <a:lvl9pPr indent="-508000" lvl="8" marL="4114800">
              <a:spcBef>
                <a:spcPts val="0"/>
              </a:spcBef>
              <a:spcAft>
                <a:spcPts val="0"/>
              </a:spcAft>
              <a:buSzPts val="4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23722882" y="18238359"/>
            <a:ext cx="1536300" cy="1539600"/>
          </a:xfrm>
          <a:prstGeom prst="rect">
            <a:avLst/>
          </a:prstGeom>
        </p:spPr>
        <p:txBody>
          <a:bodyPr anchorCtr="0" anchor="ctr" bIns="285800" lIns="285800" spcFirstLastPara="1" rIns="285800" wrap="square" tIns="28580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872760" y="1740542"/>
            <a:ext cx="23857500" cy="2240100"/>
          </a:xfrm>
          <a:prstGeom prst="rect">
            <a:avLst/>
          </a:prstGeom>
        </p:spPr>
        <p:txBody>
          <a:bodyPr anchorCtr="0" anchor="t" bIns="285800" lIns="285800" spcFirstLastPara="1" rIns="285800" wrap="square" tIns="28580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8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8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8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8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8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8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8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8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8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872760" y="4507458"/>
            <a:ext cx="11199900" cy="13362000"/>
          </a:xfrm>
          <a:prstGeom prst="rect">
            <a:avLst/>
          </a:prstGeom>
        </p:spPr>
        <p:txBody>
          <a:bodyPr anchorCtr="0" anchor="t" bIns="285800" lIns="285800" spcFirstLastPara="1" rIns="285800" wrap="square" tIns="285800">
            <a:normAutofit/>
          </a:bodyPr>
          <a:lstStyle>
            <a:lvl1pPr indent="-508000" lvl="0" marL="457200">
              <a:spcBef>
                <a:spcPts val="0"/>
              </a:spcBef>
              <a:spcAft>
                <a:spcPts val="0"/>
              </a:spcAft>
              <a:buSzPts val="4400"/>
              <a:buChar char="●"/>
              <a:defRPr sz="4400"/>
            </a:lvl1pPr>
            <a:lvl2pPr indent="-469900" lvl="1" marL="914400">
              <a:spcBef>
                <a:spcPts val="0"/>
              </a:spcBef>
              <a:spcAft>
                <a:spcPts val="0"/>
              </a:spcAft>
              <a:buSzPts val="3800"/>
              <a:buChar char="○"/>
              <a:defRPr sz="3800"/>
            </a:lvl2pPr>
            <a:lvl3pPr indent="-469900" lvl="2" marL="1371600">
              <a:spcBef>
                <a:spcPts val="0"/>
              </a:spcBef>
              <a:spcAft>
                <a:spcPts val="0"/>
              </a:spcAft>
              <a:buSzPts val="3800"/>
              <a:buChar char="■"/>
              <a:defRPr sz="3800"/>
            </a:lvl3pPr>
            <a:lvl4pPr indent="-469900" lvl="3" marL="1828800">
              <a:spcBef>
                <a:spcPts val="0"/>
              </a:spcBef>
              <a:spcAft>
                <a:spcPts val="0"/>
              </a:spcAft>
              <a:buSzPts val="3800"/>
              <a:buChar char="●"/>
              <a:defRPr sz="3800"/>
            </a:lvl4pPr>
            <a:lvl5pPr indent="-469900" lvl="4" marL="2286000">
              <a:spcBef>
                <a:spcPts val="0"/>
              </a:spcBef>
              <a:spcAft>
                <a:spcPts val="0"/>
              </a:spcAft>
              <a:buSzPts val="3800"/>
              <a:buChar char="○"/>
              <a:defRPr sz="3800"/>
            </a:lvl5pPr>
            <a:lvl6pPr indent="-469900" lvl="5" marL="2743200">
              <a:spcBef>
                <a:spcPts val="0"/>
              </a:spcBef>
              <a:spcAft>
                <a:spcPts val="0"/>
              </a:spcAft>
              <a:buSzPts val="3800"/>
              <a:buChar char="■"/>
              <a:defRPr sz="3800"/>
            </a:lvl6pPr>
            <a:lvl7pPr indent="-469900" lvl="6" marL="3200400">
              <a:spcBef>
                <a:spcPts val="0"/>
              </a:spcBef>
              <a:spcAft>
                <a:spcPts val="0"/>
              </a:spcAft>
              <a:buSzPts val="3800"/>
              <a:buChar char="●"/>
              <a:defRPr sz="3800"/>
            </a:lvl7pPr>
            <a:lvl8pPr indent="-469900" lvl="7" marL="3657600">
              <a:spcBef>
                <a:spcPts val="0"/>
              </a:spcBef>
              <a:spcAft>
                <a:spcPts val="0"/>
              </a:spcAft>
              <a:buSzPts val="3800"/>
              <a:buChar char="○"/>
              <a:defRPr sz="3800"/>
            </a:lvl8pPr>
            <a:lvl9pPr indent="-469900" lvl="8" marL="4114800">
              <a:spcBef>
                <a:spcPts val="0"/>
              </a:spcBef>
              <a:spcAft>
                <a:spcPts val="0"/>
              </a:spcAft>
              <a:buSzPts val="3800"/>
              <a:buChar char="■"/>
              <a:defRPr sz="38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13530720" y="4507458"/>
            <a:ext cx="11199900" cy="13362000"/>
          </a:xfrm>
          <a:prstGeom prst="rect">
            <a:avLst/>
          </a:prstGeom>
        </p:spPr>
        <p:txBody>
          <a:bodyPr anchorCtr="0" anchor="t" bIns="285800" lIns="285800" spcFirstLastPara="1" rIns="285800" wrap="square" tIns="285800">
            <a:normAutofit/>
          </a:bodyPr>
          <a:lstStyle>
            <a:lvl1pPr indent="-508000" lvl="0" marL="457200">
              <a:spcBef>
                <a:spcPts val="0"/>
              </a:spcBef>
              <a:spcAft>
                <a:spcPts val="0"/>
              </a:spcAft>
              <a:buSzPts val="4400"/>
              <a:buChar char="●"/>
              <a:defRPr sz="4400"/>
            </a:lvl1pPr>
            <a:lvl2pPr indent="-469900" lvl="1" marL="914400">
              <a:spcBef>
                <a:spcPts val="0"/>
              </a:spcBef>
              <a:spcAft>
                <a:spcPts val="0"/>
              </a:spcAft>
              <a:buSzPts val="3800"/>
              <a:buChar char="○"/>
              <a:defRPr sz="3800"/>
            </a:lvl2pPr>
            <a:lvl3pPr indent="-469900" lvl="2" marL="1371600">
              <a:spcBef>
                <a:spcPts val="0"/>
              </a:spcBef>
              <a:spcAft>
                <a:spcPts val="0"/>
              </a:spcAft>
              <a:buSzPts val="3800"/>
              <a:buChar char="■"/>
              <a:defRPr sz="3800"/>
            </a:lvl3pPr>
            <a:lvl4pPr indent="-469900" lvl="3" marL="1828800">
              <a:spcBef>
                <a:spcPts val="0"/>
              </a:spcBef>
              <a:spcAft>
                <a:spcPts val="0"/>
              </a:spcAft>
              <a:buSzPts val="3800"/>
              <a:buChar char="●"/>
              <a:defRPr sz="3800"/>
            </a:lvl4pPr>
            <a:lvl5pPr indent="-469900" lvl="4" marL="2286000">
              <a:spcBef>
                <a:spcPts val="0"/>
              </a:spcBef>
              <a:spcAft>
                <a:spcPts val="0"/>
              </a:spcAft>
              <a:buSzPts val="3800"/>
              <a:buChar char="○"/>
              <a:defRPr sz="3800"/>
            </a:lvl5pPr>
            <a:lvl6pPr indent="-469900" lvl="5" marL="2743200">
              <a:spcBef>
                <a:spcPts val="0"/>
              </a:spcBef>
              <a:spcAft>
                <a:spcPts val="0"/>
              </a:spcAft>
              <a:buSzPts val="3800"/>
              <a:buChar char="■"/>
              <a:defRPr sz="3800"/>
            </a:lvl6pPr>
            <a:lvl7pPr indent="-469900" lvl="6" marL="3200400">
              <a:spcBef>
                <a:spcPts val="0"/>
              </a:spcBef>
              <a:spcAft>
                <a:spcPts val="0"/>
              </a:spcAft>
              <a:buSzPts val="3800"/>
              <a:buChar char="●"/>
              <a:defRPr sz="3800"/>
            </a:lvl7pPr>
            <a:lvl8pPr indent="-469900" lvl="7" marL="3657600">
              <a:spcBef>
                <a:spcPts val="0"/>
              </a:spcBef>
              <a:spcAft>
                <a:spcPts val="0"/>
              </a:spcAft>
              <a:buSzPts val="3800"/>
              <a:buChar char="○"/>
              <a:defRPr sz="3800"/>
            </a:lvl8pPr>
            <a:lvl9pPr indent="-469900" lvl="8" marL="4114800">
              <a:spcBef>
                <a:spcPts val="0"/>
              </a:spcBef>
              <a:spcAft>
                <a:spcPts val="0"/>
              </a:spcAft>
              <a:buSzPts val="3800"/>
              <a:buChar char="■"/>
              <a:defRPr sz="38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23722882" y="18238359"/>
            <a:ext cx="1536300" cy="1539600"/>
          </a:xfrm>
          <a:prstGeom prst="rect">
            <a:avLst/>
          </a:prstGeom>
        </p:spPr>
        <p:txBody>
          <a:bodyPr anchorCtr="0" anchor="ctr" bIns="285800" lIns="285800" spcFirstLastPara="1" rIns="285800" wrap="square" tIns="28580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872760" y="1740542"/>
            <a:ext cx="23857500" cy="2240100"/>
          </a:xfrm>
          <a:prstGeom prst="rect">
            <a:avLst/>
          </a:prstGeom>
        </p:spPr>
        <p:txBody>
          <a:bodyPr anchorCtr="0" anchor="t" bIns="285800" lIns="285800" spcFirstLastPara="1" rIns="285800" wrap="square" tIns="28580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8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8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8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8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8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8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8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8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8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23722882" y="18238359"/>
            <a:ext cx="1536300" cy="1539600"/>
          </a:xfrm>
          <a:prstGeom prst="rect">
            <a:avLst/>
          </a:prstGeom>
        </p:spPr>
        <p:txBody>
          <a:bodyPr anchorCtr="0" anchor="ctr" bIns="285800" lIns="285800" spcFirstLastPara="1" rIns="285800" wrap="square" tIns="28580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872760" y="2173013"/>
            <a:ext cx="7862400" cy="2955600"/>
          </a:xfrm>
          <a:prstGeom prst="rect">
            <a:avLst/>
          </a:prstGeom>
        </p:spPr>
        <p:txBody>
          <a:bodyPr anchorCtr="0" anchor="b" bIns="285800" lIns="285800" spcFirstLastPara="1" rIns="285800" wrap="square" tIns="28580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7500"/>
              <a:buNone/>
              <a:defRPr sz="7500"/>
            </a:lvl1pPr>
            <a:lvl2pPr lvl="1">
              <a:spcBef>
                <a:spcPts val="0"/>
              </a:spcBef>
              <a:spcAft>
                <a:spcPts val="0"/>
              </a:spcAft>
              <a:buSzPts val="7500"/>
              <a:buNone/>
              <a:defRPr sz="7500"/>
            </a:lvl2pPr>
            <a:lvl3pPr lvl="2">
              <a:spcBef>
                <a:spcPts val="0"/>
              </a:spcBef>
              <a:spcAft>
                <a:spcPts val="0"/>
              </a:spcAft>
              <a:buSzPts val="7500"/>
              <a:buNone/>
              <a:defRPr sz="7500"/>
            </a:lvl3pPr>
            <a:lvl4pPr lvl="3">
              <a:spcBef>
                <a:spcPts val="0"/>
              </a:spcBef>
              <a:spcAft>
                <a:spcPts val="0"/>
              </a:spcAft>
              <a:buSzPts val="7500"/>
              <a:buNone/>
              <a:defRPr sz="7500"/>
            </a:lvl4pPr>
            <a:lvl5pPr lvl="4">
              <a:spcBef>
                <a:spcPts val="0"/>
              </a:spcBef>
              <a:spcAft>
                <a:spcPts val="0"/>
              </a:spcAft>
              <a:buSzPts val="7500"/>
              <a:buNone/>
              <a:defRPr sz="7500"/>
            </a:lvl5pPr>
            <a:lvl6pPr lvl="5">
              <a:spcBef>
                <a:spcPts val="0"/>
              </a:spcBef>
              <a:spcAft>
                <a:spcPts val="0"/>
              </a:spcAft>
              <a:buSzPts val="7500"/>
              <a:buNone/>
              <a:defRPr sz="7500"/>
            </a:lvl6pPr>
            <a:lvl7pPr lvl="6">
              <a:spcBef>
                <a:spcPts val="0"/>
              </a:spcBef>
              <a:spcAft>
                <a:spcPts val="0"/>
              </a:spcAft>
              <a:buSzPts val="7500"/>
              <a:buNone/>
              <a:defRPr sz="7500"/>
            </a:lvl7pPr>
            <a:lvl8pPr lvl="7">
              <a:spcBef>
                <a:spcPts val="0"/>
              </a:spcBef>
              <a:spcAft>
                <a:spcPts val="0"/>
              </a:spcAft>
              <a:buSzPts val="7500"/>
              <a:buNone/>
              <a:defRPr sz="7500"/>
            </a:lvl8pPr>
            <a:lvl9pPr lvl="8">
              <a:spcBef>
                <a:spcPts val="0"/>
              </a:spcBef>
              <a:spcAft>
                <a:spcPts val="0"/>
              </a:spcAft>
              <a:buSzPts val="7500"/>
              <a:buNone/>
              <a:defRPr sz="75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872760" y="5434880"/>
            <a:ext cx="7862400" cy="12435000"/>
          </a:xfrm>
          <a:prstGeom prst="rect">
            <a:avLst/>
          </a:prstGeom>
        </p:spPr>
        <p:txBody>
          <a:bodyPr anchorCtr="0" anchor="t" bIns="285800" lIns="285800" spcFirstLastPara="1" rIns="285800" wrap="square" tIns="285800">
            <a:normAutofit/>
          </a:bodyPr>
          <a:lstStyle>
            <a:lvl1pPr indent="-469900" lvl="0" marL="457200">
              <a:spcBef>
                <a:spcPts val="0"/>
              </a:spcBef>
              <a:spcAft>
                <a:spcPts val="0"/>
              </a:spcAft>
              <a:buSzPts val="3800"/>
              <a:buChar char="●"/>
              <a:defRPr sz="3800"/>
            </a:lvl1pPr>
            <a:lvl2pPr indent="-469900" lvl="1" marL="914400">
              <a:spcBef>
                <a:spcPts val="0"/>
              </a:spcBef>
              <a:spcAft>
                <a:spcPts val="0"/>
              </a:spcAft>
              <a:buSzPts val="3800"/>
              <a:buChar char="○"/>
              <a:defRPr sz="3800"/>
            </a:lvl2pPr>
            <a:lvl3pPr indent="-469900" lvl="2" marL="1371600">
              <a:spcBef>
                <a:spcPts val="0"/>
              </a:spcBef>
              <a:spcAft>
                <a:spcPts val="0"/>
              </a:spcAft>
              <a:buSzPts val="3800"/>
              <a:buChar char="■"/>
              <a:defRPr sz="3800"/>
            </a:lvl3pPr>
            <a:lvl4pPr indent="-469900" lvl="3" marL="1828800">
              <a:spcBef>
                <a:spcPts val="0"/>
              </a:spcBef>
              <a:spcAft>
                <a:spcPts val="0"/>
              </a:spcAft>
              <a:buSzPts val="3800"/>
              <a:buChar char="●"/>
              <a:defRPr sz="3800"/>
            </a:lvl4pPr>
            <a:lvl5pPr indent="-469900" lvl="4" marL="2286000">
              <a:spcBef>
                <a:spcPts val="0"/>
              </a:spcBef>
              <a:spcAft>
                <a:spcPts val="0"/>
              </a:spcAft>
              <a:buSzPts val="3800"/>
              <a:buChar char="○"/>
              <a:defRPr sz="3800"/>
            </a:lvl5pPr>
            <a:lvl6pPr indent="-469900" lvl="5" marL="2743200">
              <a:spcBef>
                <a:spcPts val="0"/>
              </a:spcBef>
              <a:spcAft>
                <a:spcPts val="0"/>
              </a:spcAft>
              <a:buSzPts val="3800"/>
              <a:buChar char="■"/>
              <a:defRPr sz="3800"/>
            </a:lvl6pPr>
            <a:lvl7pPr indent="-469900" lvl="6" marL="3200400">
              <a:spcBef>
                <a:spcPts val="0"/>
              </a:spcBef>
              <a:spcAft>
                <a:spcPts val="0"/>
              </a:spcAft>
              <a:buSzPts val="3800"/>
              <a:buChar char="●"/>
              <a:defRPr sz="3800"/>
            </a:lvl7pPr>
            <a:lvl8pPr indent="-469900" lvl="7" marL="3657600">
              <a:spcBef>
                <a:spcPts val="0"/>
              </a:spcBef>
              <a:spcAft>
                <a:spcPts val="0"/>
              </a:spcAft>
              <a:buSzPts val="3800"/>
              <a:buChar char="○"/>
              <a:defRPr sz="3800"/>
            </a:lvl8pPr>
            <a:lvl9pPr indent="-469900" lvl="8" marL="4114800">
              <a:spcBef>
                <a:spcPts val="0"/>
              </a:spcBef>
              <a:spcAft>
                <a:spcPts val="0"/>
              </a:spcAft>
              <a:buSzPts val="3800"/>
              <a:buChar char="■"/>
              <a:defRPr sz="38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23722882" y="18238359"/>
            <a:ext cx="1536300" cy="1539600"/>
          </a:xfrm>
          <a:prstGeom prst="rect">
            <a:avLst/>
          </a:prstGeom>
        </p:spPr>
        <p:txBody>
          <a:bodyPr anchorCtr="0" anchor="ctr" bIns="285800" lIns="285800" spcFirstLastPara="1" rIns="285800" wrap="square" tIns="28580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1372700" y="1760587"/>
            <a:ext cx="17829900" cy="15999600"/>
          </a:xfrm>
          <a:prstGeom prst="rect">
            <a:avLst/>
          </a:prstGeom>
        </p:spPr>
        <p:txBody>
          <a:bodyPr anchorCtr="0" anchor="ctr" bIns="285800" lIns="285800" spcFirstLastPara="1" rIns="285800" wrap="square" tIns="28580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5000"/>
              <a:buNone/>
              <a:defRPr sz="15000"/>
            </a:lvl1pPr>
            <a:lvl2pPr lvl="1">
              <a:spcBef>
                <a:spcPts val="0"/>
              </a:spcBef>
              <a:spcAft>
                <a:spcPts val="0"/>
              </a:spcAft>
              <a:buSzPts val="15000"/>
              <a:buNone/>
              <a:defRPr sz="15000"/>
            </a:lvl2pPr>
            <a:lvl3pPr lvl="2">
              <a:spcBef>
                <a:spcPts val="0"/>
              </a:spcBef>
              <a:spcAft>
                <a:spcPts val="0"/>
              </a:spcAft>
              <a:buSzPts val="15000"/>
              <a:buNone/>
              <a:defRPr sz="15000"/>
            </a:lvl3pPr>
            <a:lvl4pPr lvl="3">
              <a:spcBef>
                <a:spcPts val="0"/>
              </a:spcBef>
              <a:spcAft>
                <a:spcPts val="0"/>
              </a:spcAft>
              <a:buSzPts val="15000"/>
              <a:buNone/>
              <a:defRPr sz="15000"/>
            </a:lvl4pPr>
            <a:lvl5pPr lvl="4">
              <a:spcBef>
                <a:spcPts val="0"/>
              </a:spcBef>
              <a:spcAft>
                <a:spcPts val="0"/>
              </a:spcAft>
              <a:buSzPts val="15000"/>
              <a:buNone/>
              <a:defRPr sz="15000"/>
            </a:lvl5pPr>
            <a:lvl6pPr lvl="5">
              <a:spcBef>
                <a:spcPts val="0"/>
              </a:spcBef>
              <a:spcAft>
                <a:spcPts val="0"/>
              </a:spcAft>
              <a:buSzPts val="15000"/>
              <a:buNone/>
              <a:defRPr sz="15000"/>
            </a:lvl6pPr>
            <a:lvl7pPr lvl="6">
              <a:spcBef>
                <a:spcPts val="0"/>
              </a:spcBef>
              <a:spcAft>
                <a:spcPts val="0"/>
              </a:spcAft>
              <a:buSzPts val="15000"/>
              <a:buNone/>
              <a:defRPr sz="15000"/>
            </a:lvl7pPr>
            <a:lvl8pPr lvl="7">
              <a:spcBef>
                <a:spcPts val="0"/>
              </a:spcBef>
              <a:spcAft>
                <a:spcPts val="0"/>
              </a:spcAft>
              <a:buSzPts val="15000"/>
              <a:buNone/>
              <a:defRPr sz="15000"/>
            </a:lvl8pPr>
            <a:lvl9pPr lvl="8">
              <a:spcBef>
                <a:spcPts val="0"/>
              </a:spcBef>
              <a:spcAft>
                <a:spcPts val="0"/>
              </a:spcAft>
              <a:buSzPts val="15000"/>
              <a:buNone/>
              <a:defRPr sz="150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23722882" y="18238359"/>
            <a:ext cx="1536300" cy="1539600"/>
          </a:xfrm>
          <a:prstGeom prst="rect">
            <a:avLst/>
          </a:prstGeom>
        </p:spPr>
        <p:txBody>
          <a:bodyPr anchorCtr="0" anchor="ctr" bIns="285800" lIns="285800" spcFirstLastPara="1" rIns="285800" wrap="square" tIns="28580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12801600" y="-489"/>
            <a:ext cx="12801600" cy="201168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285800" lIns="285800" spcFirstLastPara="1" rIns="285800" wrap="square" tIns="2858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743400" y="4823084"/>
            <a:ext cx="11326500" cy="5797500"/>
          </a:xfrm>
          <a:prstGeom prst="rect">
            <a:avLst/>
          </a:prstGeom>
        </p:spPr>
        <p:txBody>
          <a:bodyPr anchorCtr="0" anchor="b" bIns="285800" lIns="285800" spcFirstLastPara="1" rIns="285800" wrap="square" tIns="2858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3100"/>
              <a:buNone/>
              <a:defRPr sz="13100"/>
            </a:lvl1pPr>
            <a:lvl2pPr lvl="1" algn="ctr">
              <a:spcBef>
                <a:spcPts val="0"/>
              </a:spcBef>
              <a:spcAft>
                <a:spcPts val="0"/>
              </a:spcAft>
              <a:buSzPts val="13100"/>
              <a:buNone/>
              <a:defRPr sz="13100"/>
            </a:lvl2pPr>
            <a:lvl3pPr lvl="2" algn="ctr">
              <a:spcBef>
                <a:spcPts val="0"/>
              </a:spcBef>
              <a:spcAft>
                <a:spcPts val="0"/>
              </a:spcAft>
              <a:buSzPts val="13100"/>
              <a:buNone/>
              <a:defRPr sz="13100"/>
            </a:lvl3pPr>
            <a:lvl4pPr lvl="3" algn="ctr">
              <a:spcBef>
                <a:spcPts val="0"/>
              </a:spcBef>
              <a:spcAft>
                <a:spcPts val="0"/>
              </a:spcAft>
              <a:buSzPts val="13100"/>
              <a:buNone/>
              <a:defRPr sz="13100"/>
            </a:lvl4pPr>
            <a:lvl5pPr lvl="4" algn="ctr">
              <a:spcBef>
                <a:spcPts val="0"/>
              </a:spcBef>
              <a:spcAft>
                <a:spcPts val="0"/>
              </a:spcAft>
              <a:buSzPts val="13100"/>
              <a:buNone/>
              <a:defRPr sz="13100"/>
            </a:lvl5pPr>
            <a:lvl6pPr lvl="5" algn="ctr">
              <a:spcBef>
                <a:spcPts val="0"/>
              </a:spcBef>
              <a:spcAft>
                <a:spcPts val="0"/>
              </a:spcAft>
              <a:buSzPts val="13100"/>
              <a:buNone/>
              <a:defRPr sz="13100"/>
            </a:lvl6pPr>
            <a:lvl7pPr lvl="6" algn="ctr">
              <a:spcBef>
                <a:spcPts val="0"/>
              </a:spcBef>
              <a:spcAft>
                <a:spcPts val="0"/>
              </a:spcAft>
              <a:buSzPts val="13100"/>
              <a:buNone/>
              <a:defRPr sz="13100"/>
            </a:lvl7pPr>
            <a:lvl8pPr lvl="7" algn="ctr">
              <a:spcBef>
                <a:spcPts val="0"/>
              </a:spcBef>
              <a:spcAft>
                <a:spcPts val="0"/>
              </a:spcAft>
              <a:buSzPts val="13100"/>
              <a:buNone/>
              <a:defRPr sz="13100"/>
            </a:lvl8pPr>
            <a:lvl9pPr lvl="8" algn="ctr">
              <a:spcBef>
                <a:spcPts val="0"/>
              </a:spcBef>
              <a:spcAft>
                <a:spcPts val="0"/>
              </a:spcAft>
              <a:buSzPts val="13100"/>
              <a:buNone/>
              <a:defRPr sz="131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743400" y="10963138"/>
            <a:ext cx="11326500" cy="4830600"/>
          </a:xfrm>
          <a:prstGeom prst="rect">
            <a:avLst/>
          </a:prstGeom>
        </p:spPr>
        <p:txBody>
          <a:bodyPr anchorCtr="0" anchor="t" bIns="285800" lIns="285800" spcFirstLastPara="1" rIns="285800" wrap="square" tIns="2858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600"/>
              <a:buNone/>
              <a:defRPr sz="6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600"/>
              <a:buNone/>
              <a:defRPr sz="6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600"/>
              <a:buNone/>
              <a:defRPr sz="6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600"/>
              <a:buNone/>
              <a:defRPr sz="6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600"/>
              <a:buNone/>
              <a:defRPr sz="6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600"/>
              <a:buNone/>
              <a:defRPr sz="6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600"/>
              <a:buNone/>
              <a:defRPr sz="6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600"/>
              <a:buNone/>
              <a:defRPr sz="6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600"/>
              <a:buNone/>
              <a:defRPr sz="66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13830600" y="2831938"/>
            <a:ext cx="10743600" cy="14451900"/>
          </a:xfrm>
          <a:prstGeom prst="rect">
            <a:avLst/>
          </a:prstGeom>
        </p:spPr>
        <p:txBody>
          <a:bodyPr anchorCtr="0" anchor="ctr" bIns="285800" lIns="285800" spcFirstLastPara="1" rIns="285800" wrap="square" tIns="285800">
            <a:normAutofit/>
          </a:bodyPr>
          <a:lstStyle>
            <a:lvl1pPr indent="-584200" lvl="0" marL="457200">
              <a:spcBef>
                <a:spcPts val="0"/>
              </a:spcBef>
              <a:spcAft>
                <a:spcPts val="0"/>
              </a:spcAft>
              <a:buSzPts val="5600"/>
              <a:buChar char="●"/>
              <a:defRPr/>
            </a:lvl1pPr>
            <a:lvl2pPr indent="-508000" lvl="1" marL="914400">
              <a:spcBef>
                <a:spcPts val="0"/>
              </a:spcBef>
              <a:spcAft>
                <a:spcPts val="0"/>
              </a:spcAft>
              <a:buSzPts val="4400"/>
              <a:buChar char="○"/>
              <a:defRPr/>
            </a:lvl2pPr>
            <a:lvl3pPr indent="-508000" lvl="2" marL="1371600">
              <a:spcBef>
                <a:spcPts val="0"/>
              </a:spcBef>
              <a:spcAft>
                <a:spcPts val="0"/>
              </a:spcAft>
              <a:buSzPts val="4400"/>
              <a:buChar char="■"/>
              <a:defRPr/>
            </a:lvl3pPr>
            <a:lvl4pPr indent="-508000" lvl="3" marL="1828800">
              <a:spcBef>
                <a:spcPts val="0"/>
              </a:spcBef>
              <a:spcAft>
                <a:spcPts val="0"/>
              </a:spcAft>
              <a:buSzPts val="4400"/>
              <a:buChar char="●"/>
              <a:defRPr/>
            </a:lvl4pPr>
            <a:lvl5pPr indent="-508000" lvl="4" marL="2286000">
              <a:spcBef>
                <a:spcPts val="0"/>
              </a:spcBef>
              <a:spcAft>
                <a:spcPts val="0"/>
              </a:spcAft>
              <a:buSzPts val="4400"/>
              <a:buChar char="○"/>
              <a:defRPr/>
            </a:lvl5pPr>
            <a:lvl6pPr indent="-508000" lvl="5" marL="2743200">
              <a:spcBef>
                <a:spcPts val="0"/>
              </a:spcBef>
              <a:spcAft>
                <a:spcPts val="0"/>
              </a:spcAft>
              <a:buSzPts val="4400"/>
              <a:buChar char="■"/>
              <a:defRPr/>
            </a:lvl6pPr>
            <a:lvl7pPr indent="-508000" lvl="6" marL="3200400">
              <a:spcBef>
                <a:spcPts val="0"/>
              </a:spcBef>
              <a:spcAft>
                <a:spcPts val="0"/>
              </a:spcAft>
              <a:buSzPts val="4400"/>
              <a:buChar char="●"/>
              <a:defRPr/>
            </a:lvl7pPr>
            <a:lvl8pPr indent="-508000" lvl="7" marL="3657600">
              <a:spcBef>
                <a:spcPts val="0"/>
              </a:spcBef>
              <a:spcAft>
                <a:spcPts val="0"/>
              </a:spcAft>
              <a:buSzPts val="4400"/>
              <a:buChar char="○"/>
              <a:defRPr/>
            </a:lvl8pPr>
            <a:lvl9pPr indent="-508000" lvl="8" marL="4114800">
              <a:spcBef>
                <a:spcPts val="0"/>
              </a:spcBef>
              <a:spcAft>
                <a:spcPts val="0"/>
              </a:spcAft>
              <a:buSzPts val="4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23722882" y="18238359"/>
            <a:ext cx="1536300" cy="1539600"/>
          </a:xfrm>
          <a:prstGeom prst="rect">
            <a:avLst/>
          </a:prstGeom>
        </p:spPr>
        <p:txBody>
          <a:bodyPr anchorCtr="0" anchor="ctr" bIns="285800" lIns="285800" spcFirstLastPara="1" rIns="285800" wrap="square" tIns="28580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872760" y="16546249"/>
            <a:ext cx="16796700" cy="2366700"/>
          </a:xfrm>
          <a:prstGeom prst="rect">
            <a:avLst/>
          </a:prstGeom>
        </p:spPr>
        <p:txBody>
          <a:bodyPr anchorCtr="0" anchor="ctr" bIns="285800" lIns="285800" spcFirstLastPara="1" rIns="285800" wrap="square" tIns="285800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23722882" y="18238359"/>
            <a:ext cx="1536300" cy="1539600"/>
          </a:xfrm>
          <a:prstGeom prst="rect">
            <a:avLst/>
          </a:prstGeom>
        </p:spPr>
        <p:txBody>
          <a:bodyPr anchorCtr="0" anchor="ctr" bIns="285800" lIns="285800" spcFirstLastPara="1" rIns="285800" wrap="square" tIns="28580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872760" y="4326178"/>
            <a:ext cx="23857500" cy="7679700"/>
          </a:xfrm>
          <a:prstGeom prst="rect">
            <a:avLst/>
          </a:prstGeom>
        </p:spPr>
        <p:txBody>
          <a:bodyPr anchorCtr="0" anchor="b" bIns="285800" lIns="285800" spcFirstLastPara="1" rIns="285800" wrap="square" tIns="2858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7500"/>
              <a:buNone/>
              <a:defRPr sz="37500"/>
            </a:lvl1pPr>
            <a:lvl2pPr lvl="1" algn="ctr">
              <a:spcBef>
                <a:spcPts val="0"/>
              </a:spcBef>
              <a:spcAft>
                <a:spcPts val="0"/>
              </a:spcAft>
              <a:buSzPts val="37500"/>
              <a:buNone/>
              <a:defRPr sz="37500"/>
            </a:lvl2pPr>
            <a:lvl3pPr lvl="2" algn="ctr">
              <a:spcBef>
                <a:spcPts val="0"/>
              </a:spcBef>
              <a:spcAft>
                <a:spcPts val="0"/>
              </a:spcAft>
              <a:buSzPts val="37500"/>
              <a:buNone/>
              <a:defRPr sz="37500"/>
            </a:lvl3pPr>
            <a:lvl4pPr lvl="3" algn="ctr">
              <a:spcBef>
                <a:spcPts val="0"/>
              </a:spcBef>
              <a:spcAft>
                <a:spcPts val="0"/>
              </a:spcAft>
              <a:buSzPts val="37500"/>
              <a:buNone/>
              <a:defRPr sz="37500"/>
            </a:lvl4pPr>
            <a:lvl5pPr lvl="4" algn="ctr">
              <a:spcBef>
                <a:spcPts val="0"/>
              </a:spcBef>
              <a:spcAft>
                <a:spcPts val="0"/>
              </a:spcAft>
              <a:buSzPts val="37500"/>
              <a:buNone/>
              <a:defRPr sz="37500"/>
            </a:lvl5pPr>
            <a:lvl6pPr lvl="5" algn="ctr">
              <a:spcBef>
                <a:spcPts val="0"/>
              </a:spcBef>
              <a:spcAft>
                <a:spcPts val="0"/>
              </a:spcAft>
              <a:buSzPts val="37500"/>
              <a:buNone/>
              <a:defRPr sz="37500"/>
            </a:lvl6pPr>
            <a:lvl7pPr lvl="6" algn="ctr">
              <a:spcBef>
                <a:spcPts val="0"/>
              </a:spcBef>
              <a:spcAft>
                <a:spcPts val="0"/>
              </a:spcAft>
              <a:buSzPts val="37500"/>
              <a:buNone/>
              <a:defRPr sz="37500"/>
            </a:lvl7pPr>
            <a:lvl8pPr lvl="7" algn="ctr">
              <a:spcBef>
                <a:spcPts val="0"/>
              </a:spcBef>
              <a:spcAft>
                <a:spcPts val="0"/>
              </a:spcAft>
              <a:buSzPts val="37500"/>
              <a:buNone/>
              <a:defRPr sz="37500"/>
            </a:lvl8pPr>
            <a:lvl9pPr lvl="8" algn="ctr">
              <a:spcBef>
                <a:spcPts val="0"/>
              </a:spcBef>
              <a:spcAft>
                <a:spcPts val="0"/>
              </a:spcAft>
              <a:buSzPts val="37500"/>
              <a:buNone/>
              <a:defRPr sz="375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872760" y="12328702"/>
            <a:ext cx="23857500" cy="5087700"/>
          </a:xfrm>
          <a:prstGeom prst="rect">
            <a:avLst/>
          </a:prstGeom>
        </p:spPr>
        <p:txBody>
          <a:bodyPr anchorCtr="0" anchor="t" bIns="285800" lIns="285800" spcFirstLastPara="1" rIns="285800" wrap="square" tIns="285800">
            <a:normAutofit/>
          </a:bodyPr>
          <a:lstStyle>
            <a:lvl1pPr indent="-584200" lvl="0" marL="457200" algn="ctr">
              <a:spcBef>
                <a:spcPts val="0"/>
              </a:spcBef>
              <a:spcAft>
                <a:spcPts val="0"/>
              </a:spcAft>
              <a:buSzPts val="5600"/>
              <a:buChar char="●"/>
              <a:defRPr/>
            </a:lvl1pPr>
            <a:lvl2pPr indent="-508000" lvl="1" marL="914400" algn="ctr">
              <a:spcBef>
                <a:spcPts val="0"/>
              </a:spcBef>
              <a:spcAft>
                <a:spcPts val="0"/>
              </a:spcAft>
              <a:buSzPts val="4400"/>
              <a:buChar char="○"/>
              <a:defRPr/>
            </a:lvl2pPr>
            <a:lvl3pPr indent="-508000" lvl="2" marL="1371600" algn="ctr">
              <a:spcBef>
                <a:spcPts val="0"/>
              </a:spcBef>
              <a:spcAft>
                <a:spcPts val="0"/>
              </a:spcAft>
              <a:buSzPts val="4400"/>
              <a:buChar char="■"/>
              <a:defRPr/>
            </a:lvl3pPr>
            <a:lvl4pPr indent="-508000" lvl="3" marL="1828800" algn="ctr">
              <a:spcBef>
                <a:spcPts val="0"/>
              </a:spcBef>
              <a:spcAft>
                <a:spcPts val="0"/>
              </a:spcAft>
              <a:buSzPts val="4400"/>
              <a:buChar char="●"/>
              <a:defRPr/>
            </a:lvl4pPr>
            <a:lvl5pPr indent="-508000" lvl="4" marL="2286000" algn="ctr">
              <a:spcBef>
                <a:spcPts val="0"/>
              </a:spcBef>
              <a:spcAft>
                <a:spcPts val="0"/>
              </a:spcAft>
              <a:buSzPts val="4400"/>
              <a:buChar char="○"/>
              <a:defRPr/>
            </a:lvl5pPr>
            <a:lvl6pPr indent="-508000" lvl="5" marL="2743200" algn="ctr">
              <a:spcBef>
                <a:spcPts val="0"/>
              </a:spcBef>
              <a:spcAft>
                <a:spcPts val="0"/>
              </a:spcAft>
              <a:buSzPts val="4400"/>
              <a:buChar char="■"/>
              <a:defRPr/>
            </a:lvl6pPr>
            <a:lvl7pPr indent="-508000" lvl="6" marL="3200400" algn="ctr">
              <a:spcBef>
                <a:spcPts val="0"/>
              </a:spcBef>
              <a:spcAft>
                <a:spcPts val="0"/>
              </a:spcAft>
              <a:buSzPts val="4400"/>
              <a:buChar char="●"/>
              <a:defRPr/>
            </a:lvl7pPr>
            <a:lvl8pPr indent="-508000" lvl="7" marL="3657600" algn="ctr">
              <a:spcBef>
                <a:spcPts val="0"/>
              </a:spcBef>
              <a:spcAft>
                <a:spcPts val="0"/>
              </a:spcAft>
              <a:buSzPts val="4400"/>
              <a:buChar char="○"/>
              <a:defRPr/>
            </a:lvl8pPr>
            <a:lvl9pPr indent="-508000" lvl="8" marL="4114800" algn="ctr">
              <a:spcBef>
                <a:spcPts val="0"/>
              </a:spcBef>
              <a:spcAft>
                <a:spcPts val="0"/>
              </a:spcAft>
              <a:buSzPts val="4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23722882" y="18238359"/>
            <a:ext cx="1536300" cy="1539600"/>
          </a:xfrm>
          <a:prstGeom prst="rect">
            <a:avLst/>
          </a:prstGeom>
        </p:spPr>
        <p:txBody>
          <a:bodyPr anchorCtr="0" anchor="ctr" bIns="285800" lIns="285800" spcFirstLastPara="1" rIns="285800" wrap="square" tIns="28580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23722882" y="18238359"/>
            <a:ext cx="1536300" cy="1539600"/>
          </a:xfrm>
          <a:prstGeom prst="rect">
            <a:avLst/>
          </a:prstGeom>
        </p:spPr>
        <p:txBody>
          <a:bodyPr anchorCtr="0" anchor="ctr" bIns="285800" lIns="285800" spcFirstLastPara="1" rIns="285800" wrap="square" tIns="28580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872760" y="1740542"/>
            <a:ext cx="23857500" cy="2240100"/>
          </a:xfrm>
          <a:prstGeom prst="rect">
            <a:avLst/>
          </a:prstGeom>
          <a:noFill/>
          <a:ln>
            <a:noFill/>
          </a:ln>
        </p:spPr>
        <p:txBody>
          <a:bodyPr anchorCtr="0" anchor="t" bIns="285800" lIns="285800" spcFirstLastPara="1" rIns="285800" wrap="square" tIns="28580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800"/>
              <a:buNone/>
              <a:defRPr sz="8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800"/>
              <a:buNone/>
              <a:defRPr sz="8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800"/>
              <a:buNone/>
              <a:defRPr sz="8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800"/>
              <a:buNone/>
              <a:defRPr sz="8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800"/>
              <a:buNone/>
              <a:defRPr sz="8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800"/>
              <a:buNone/>
              <a:defRPr sz="8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800"/>
              <a:buNone/>
              <a:defRPr sz="8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800"/>
              <a:buNone/>
              <a:defRPr sz="8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800"/>
              <a:buNone/>
              <a:defRPr sz="8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872760" y="4507458"/>
            <a:ext cx="23857500" cy="13362000"/>
          </a:xfrm>
          <a:prstGeom prst="rect">
            <a:avLst/>
          </a:prstGeom>
          <a:noFill/>
          <a:ln>
            <a:noFill/>
          </a:ln>
        </p:spPr>
        <p:txBody>
          <a:bodyPr anchorCtr="0" anchor="t" bIns="285800" lIns="285800" spcFirstLastPara="1" rIns="285800" wrap="square" tIns="285800">
            <a:normAutofit/>
          </a:bodyPr>
          <a:lstStyle>
            <a:lvl1pPr indent="-5842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600"/>
              <a:buChar char="●"/>
              <a:defRPr sz="5600">
                <a:solidFill>
                  <a:schemeClr val="dk2"/>
                </a:solidFill>
              </a:defRPr>
            </a:lvl1pPr>
            <a:lvl2pPr indent="-5080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400"/>
              <a:buChar char="○"/>
              <a:defRPr sz="4400">
                <a:solidFill>
                  <a:schemeClr val="dk2"/>
                </a:solidFill>
              </a:defRPr>
            </a:lvl2pPr>
            <a:lvl3pPr indent="-5080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400"/>
              <a:buChar char="■"/>
              <a:defRPr sz="4400">
                <a:solidFill>
                  <a:schemeClr val="dk2"/>
                </a:solidFill>
              </a:defRPr>
            </a:lvl3pPr>
            <a:lvl4pPr indent="-5080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400"/>
              <a:buChar char="●"/>
              <a:defRPr sz="4400">
                <a:solidFill>
                  <a:schemeClr val="dk2"/>
                </a:solidFill>
              </a:defRPr>
            </a:lvl4pPr>
            <a:lvl5pPr indent="-5080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400"/>
              <a:buChar char="○"/>
              <a:defRPr sz="4400">
                <a:solidFill>
                  <a:schemeClr val="dk2"/>
                </a:solidFill>
              </a:defRPr>
            </a:lvl5pPr>
            <a:lvl6pPr indent="-5080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400"/>
              <a:buChar char="■"/>
              <a:defRPr sz="4400">
                <a:solidFill>
                  <a:schemeClr val="dk2"/>
                </a:solidFill>
              </a:defRPr>
            </a:lvl6pPr>
            <a:lvl7pPr indent="-5080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400"/>
              <a:buChar char="●"/>
              <a:defRPr sz="4400">
                <a:solidFill>
                  <a:schemeClr val="dk2"/>
                </a:solidFill>
              </a:defRPr>
            </a:lvl7pPr>
            <a:lvl8pPr indent="-5080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400"/>
              <a:buChar char="○"/>
              <a:defRPr sz="4400">
                <a:solidFill>
                  <a:schemeClr val="dk2"/>
                </a:solidFill>
              </a:defRPr>
            </a:lvl8pPr>
            <a:lvl9pPr indent="-5080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400"/>
              <a:buChar char="■"/>
              <a:defRPr sz="44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23722882" y="18238359"/>
            <a:ext cx="1536300" cy="1539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85800" lIns="285800" spcFirstLastPara="1" rIns="285800" wrap="square" tIns="285800">
            <a:normAutofit/>
          </a:bodyPr>
          <a:lstStyle>
            <a:lvl1pPr lvl="0" algn="r">
              <a:buNone/>
              <a:defRPr sz="3100">
                <a:solidFill>
                  <a:schemeClr val="dk2"/>
                </a:solidFill>
              </a:defRPr>
            </a:lvl1pPr>
            <a:lvl2pPr lvl="1" algn="r">
              <a:buNone/>
              <a:defRPr sz="3100">
                <a:solidFill>
                  <a:schemeClr val="dk2"/>
                </a:solidFill>
              </a:defRPr>
            </a:lvl2pPr>
            <a:lvl3pPr lvl="2" algn="r">
              <a:buNone/>
              <a:defRPr sz="3100">
                <a:solidFill>
                  <a:schemeClr val="dk2"/>
                </a:solidFill>
              </a:defRPr>
            </a:lvl3pPr>
            <a:lvl4pPr lvl="3" algn="r">
              <a:buNone/>
              <a:defRPr sz="3100">
                <a:solidFill>
                  <a:schemeClr val="dk2"/>
                </a:solidFill>
              </a:defRPr>
            </a:lvl4pPr>
            <a:lvl5pPr lvl="4" algn="r">
              <a:buNone/>
              <a:defRPr sz="3100">
                <a:solidFill>
                  <a:schemeClr val="dk2"/>
                </a:solidFill>
              </a:defRPr>
            </a:lvl5pPr>
            <a:lvl6pPr lvl="5" algn="r">
              <a:buNone/>
              <a:defRPr sz="3100">
                <a:solidFill>
                  <a:schemeClr val="dk2"/>
                </a:solidFill>
              </a:defRPr>
            </a:lvl6pPr>
            <a:lvl7pPr lvl="6" algn="r">
              <a:buNone/>
              <a:defRPr sz="3100">
                <a:solidFill>
                  <a:schemeClr val="dk2"/>
                </a:solidFill>
              </a:defRPr>
            </a:lvl7pPr>
            <a:lvl8pPr lvl="7" algn="r">
              <a:buNone/>
              <a:defRPr sz="3100">
                <a:solidFill>
                  <a:schemeClr val="dk2"/>
                </a:solidFill>
              </a:defRPr>
            </a:lvl8pPr>
            <a:lvl9pPr lvl="8" algn="r">
              <a:buNone/>
              <a:defRPr sz="31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.xml"/><Relationship Id="rId3" Type="http://schemas.openxmlformats.org/officeDocument/2006/relationships/comments" Target="../comments/comment1.xml"/><Relationship Id="rId4" Type="http://schemas.openxmlformats.org/officeDocument/2006/relationships/image" Target="../media/image2.png"/><Relationship Id="rId11" Type="http://schemas.openxmlformats.org/officeDocument/2006/relationships/image" Target="../media/image14.png"/><Relationship Id="rId10" Type="http://schemas.openxmlformats.org/officeDocument/2006/relationships/image" Target="../media/image17.png"/><Relationship Id="rId12" Type="http://schemas.openxmlformats.org/officeDocument/2006/relationships/image" Target="../media/image6.png"/><Relationship Id="rId9" Type="http://schemas.openxmlformats.org/officeDocument/2006/relationships/image" Target="../media/image5.png"/><Relationship Id="rId5" Type="http://schemas.openxmlformats.org/officeDocument/2006/relationships/image" Target="../media/image9.png"/><Relationship Id="rId6" Type="http://schemas.openxmlformats.org/officeDocument/2006/relationships/image" Target="../media/image4.png"/><Relationship Id="rId7" Type="http://schemas.openxmlformats.org/officeDocument/2006/relationships/image" Target="../media/image10.png"/><Relationship Id="rId8" Type="http://schemas.openxmlformats.org/officeDocument/2006/relationships/image" Target="../media/image3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0.png"/><Relationship Id="rId4" Type="http://schemas.openxmlformats.org/officeDocument/2006/relationships/image" Target="../media/image2.png"/><Relationship Id="rId10" Type="http://schemas.openxmlformats.org/officeDocument/2006/relationships/image" Target="../media/image7.png"/><Relationship Id="rId9" Type="http://schemas.openxmlformats.org/officeDocument/2006/relationships/image" Target="../media/image8.png"/><Relationship Id="rId5" Type="http://schemas.openxmlformats.org/officeDocument/2006/relationships/image" Target="../media/image9.png"/><Relationship Id="rId6" Type="http://schemas.openxmlformats.org/officeDocument/2006/relationships/image" Target="../media/image1.png"/><Relationship Id="rId7" Type="http://schemas.openxmlformats.org/officeDocument/2006/relationships/image" Target="../media/image17.png"/><Relationship Id="rId8" Type="http://schemas.openxmlformats.org/officeDocument/2006/relationships/image" Target="../media/image6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Relationship Id="rId3" Type="http://schemas.openxmlformats.org/officeDocument/2006/relationships/comments" Target="../comments/comment2.xml"/><Relationship Id="rId4" Type="http://schemas.openxmlformats.org/officeDocument/2006/relationships/image" Target="../media/image2.png"/><Relationship Id="rId11" Type="http://schemas.openxmlformats.org/officeDocument/2006/relationships/image" Target="../media/image14.png"/><Relationship Id="rId10" Type="http://schemas.openxmlformats.org/officeDocument/2006/relationships/image" Target="../media/image17.png"/><Relationship Id="rId12" Type="http://schemas.openxmlformats.org/officeDocument/2006/relationships/image" Target="../media/image6.png"/><Relationship Id="rId9" Type="http://schemas.openxmlformats.org/officeDocument/2006/relationships/image" Target="../media/image5.png"/><Relationship Id="rId5" Type="http://schemas.openxmlformats.org/officeDocument/2006/relationships/image" Target="../media/image9.png"/><Relationship Id="rId6" Type="http://schemas.openxmlformats.org/officeDocument/2006/relationships/image" Target="../media/image4.png"/><Relationship Id="rId7" Type="http://schemas.openxmlformats.org/officeDocument/2006/relationships/image" Target="../media/image10.png"/><Relationship Id="rId8" Type="http://schemas.openxmlformats.org/officeDocument/2006/relationships/image" Target="../media/image3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Relationship Id="rId3" Type="http://schemas.openxmlformats.org/officeDocument/2006/relationships/comments" Target="../comments/comment3.xml"/><Relationship Id="rId4" Type="http://schemas.openxmlformats.org/officeDocument/2006/relationships/image" Target="../media/image10.png"/><Relationship Id="rId11" Type="http://schemas.openxmlformats.org/officeDocument/2006/relationships/image" Target="../media/image7.png"/><Relationship Id="rId10" Type="http://schemas.openxmlformats.org/officeDocument/2006/relationships/image" Target="../media/image8.png"/><Relationship Id="rId9" Type="http://schemas.openxmlformats.org/officeDocument/2006/relationships/image" Target="../media/image6.png"/><Relationship Id="rId5" Type="http://schemas.openxmlformats.org/officeDocument/2006/relationships/image" Target="../media/image2.png"/><Relationship Id="rId6" Type="http://schemas.openxmlformats.org/officeDocument/2006/relationships/image" Target="../media/image9.png"/><Relationship Id="rId7" Type="http://schemas.openxmlformats.org/officeDocument/2006/relationships/image" Target="../media/image1.png"/><Relationship Id="rId8" Type="http://schemas.openxmlformats.org/officeDocument/2006/relationships/image" Target="../media/image17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0.png"/><Relationship Id="rId4" Type="http://schemas.openxmlformats.org/officeDocument/2006/relationships/image" Target="../media/image2.png"/><Relationship Id="rId11" Type="http://schemas.openxmlformats.org/officeDocument/2006/relationships/image" Target="../media/image15.png"/><Relationship Id="rId10" Type="http://schemas.openxmlformats.org/officeDocument/2006/relationships/image" Target="../media/image16.png"/><Relationship Id="rId9" Type="http://schemas.openxmlformats.org/officeDocument/2006/relationships/image" Target="../media/image7.png"/><Relationship Id="rId5" Type="http://schemas.openxmlformats.org/officeDocument/2006/relationships/image" Target="../media/image9.png"/><Relationship Id="rId6" Type="http://schemas.openxmlformats.org/officeDocument/2006/relationships/image" Target="../media/image1.png"/><Relationship Id="rId7" Type="http://schemas.openxmlformats.org/officeDocument/2006/relationships/image" Target="../media/image6.png"/><Relationship Id="rId8" Type="http://schemas.openxmlformats.org/officeDocument/2006/relationships/image" Target="../media/image8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0.png"/><Relationship Id="rId4" Type="http://schemas.openxmlformats.org/officeDocument/2006/relationships/image" Target="../media/image2.png"/><Relationship Id="rId10" Type="http://schemas.openxmlformats.org/officeDocument/2006/relationships/image" Target="../media/image7.png"/><Relationship Id="rId9" Type="http://schemas.openxmlformats.org/officeDocument/2006/relationships/image" Target="../media/image8.png"/><Relationship Id="rId5" Type="http://schemas.openxmlformats.org/officeDocument/2006/relationships/image" Target="../media/image9.png"/><Relationship Id="rId6" Type="http://schemas.openxmlformats.org/officeDocument/2006/relationships/image" Target="../media/image1.png"/><Relationship Id="rId7" Type="http://schemas.openxmlformats.org/officeDocument/2006/relationships/image" Target="../media/image17.png"/><Relationship Id="rId8" Type="http://schemas.openxmlformats.org/officeDocument/2006/relationships/image" Target="../media/image6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2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3.png"/><Relationship Id="rId4" Type="http://schemas.openxmlformats.org/officeDocument/2006/relationships/image" Target="../media/image11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8.png"/><Relationship Id="rId4" Type="http://schemas.openxmlformats.org/officeDocument/2006/relationships/image" Target="../media/image19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/>
          <p:nvPr/>
        </p:nvSpPr>
        <p:spPr>
          <a:xfrm>
            <a:off x="12801600" y="4937250"/>
            <a:ext cx="17982600" cy="17982300"/>
          </a:xfrm>
          <a:prstGeom prst="ellipse">
            <a:avLst/>
          </a:prstGeom>
          <a:solidFill>
            <a:srgbClr val="FF8538">
              <a:alpha val="1700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5" name="Google Shape;55;p13"/>
          <p:cNvSpPr/>
          <p:nvPr/>
        </p:nvSpPr>
        <p:spPr>
          <a:xfrm>
            <a:off x="16171001" y="8306651"/>
            <a:ext cx="11242800" cy="11242800"/>
          </a:xfrm>
          <a:prstGeom prst="ellipse">
            <a:avLst/>
          </a:prstGeom>
          <a:solidFill>
            <a:srgbClr val="FF8538">
              <a:alpha val="1700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6" name="Google Shape;56;p13"/>
          <p:cNvSpPr/>
          <p:nvPr/>
        </p:nvSpPr>
        <p:spPr>
          <a:xfrm>
            <a:off x="17994546" y="10130196"/>
            <a:ext cx="7596000" cy="7596000"/>
          </a:xfrm>
          <a:prstGeom prst="ellipse">
            <a:avLst/>
          </a:prstGeom>
          <a:solidFill>
            <a:srgbClr val="FF8538">
              <a:alpha val="1700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7" name="Google Shape;57;p13"/>
          <p:cNvSpPr/>
          <p:nvPr/>
        </p:nvSpPr>
        <p:spPr>
          <a:xfrm>
            <a:off x="19232646" y="11368296"/>
            <a:ext cx="5119500" cy="5119500"/>
          </a:xfrm>
          <a:prstGeom prst="ellipse">
            <a:avLst/>
          </a:prstGeom>
          <a:solidFill>
            <a:srgbClr val="FF8538">
              <a:alpha val="1700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8" name="Google Shape;58;p13"/>
          <p:cNvSpPr txBox="1"/>
          <p:nvPr/>
        </p:nvSpPr>
        <p:spPr>
          <a:xfrm>
            <a:off x="1455550" y="4787925"/>
            <a:ext cx="7955100" cy="1260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3500">
                <a:solidFill>
                  <a:schemeClr val="dk1"/>
                </a:solidFill>
                <a:latin typeface="Open Sans SemiBold"/>
                <a:ea typeface="Open Sans SemiBold"/>
                <a:cs typeface="Open Sans SemiBold"/>
                <a:sym typeface="Open Sans SemiBold"/>
              </a:rPr>
              <a:t>Learn about your students through engaging, in-class games!</a:t>
            </a:r>
            <a:endParaRPr sz="3500">
              <a:solidFill>
                <a:schemeClr val="dk1"/>
              </a:solidFill>
              <a:latin typeface="Open Sans SemiBold"/>
              <a:ea typeface="Open Sans SemiBold"/>
              <a:cs typeface="Open Sans SemiBold"/>
              <a:sym typeface="Open Sans SemiBol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50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pic>
        <p:nvPicPr>
          <p:cNvPr id="59" name="Google Shape;59;p1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455550" y="1496825"/>
            <a:ext cx="7584788" cy="250290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60" name="Google Shape;60;p13"/>
          <p:cNvGrpSpPr/>
          <p:nvPr/>
        </p:nvGrpSpPr>
        <p:grpSpPr>
          <a:xfrm>
            <a:off x="11892828" y="7547439"/>
            <a:ext cx="4973234" cy="10360215"/>
            <a:chOff x="11469149" y="9359079"/>
            <a:chExt cx="3823800" cy="7959600"/>
          </a:xfrm>
        </p:grpSpPr>
        <p:pic>
          <p:nvPicPr>
            <p:cNvPr id="61" name="Google Shape;61;p13"/>
            <p:cNvPicPr preferRelativeResize="0"/>
            <p:nvPr/>
          </p:nvPicPr>
          <p:blipFill rotWithShape="1">
            <a:blip r:embed="rId5">
              <a:alphaModFix/>
            </a:blip>
            <a:srcRect b="0" l="1327" r="1782" t="0"/>
            <a:stretch/>
          </p:blipFill>
          <p:spPr>
            <a:xfrm>
              <a:off x="11469149" y="9359079"/>
              <a:ext cx="3823800" cy="7959600"/>
            </a:xfrm>
            <a:prstGeom prst="roundRect">
              <a:avLst>
                <a:gd fmla="val 16828" name="adj"/>
              </a:avLst>
            </a:prstGeom>
            <a:noFill/>
            <a:ln>
              <a:noFill/>
            </a:ln>
            <a:effectLst>
              <a:outerShdw blurRad="85725" rotWithShape="0" algn="bl" dir="2700000" dist="28575">
                <a:srgbClr val="000000">
                  <a:alpha val="50000"/>
                </a:srgbClr>
              </a:outerShdw>
            </a:effectLst>
          </p:spPr>
        </p:pic>
        <p:grpSp>
          <p:nvGrpSpPr>
            <p:cNvPr id="62" name="Google Shape;62;p13"/>
            <p:cNvGrpSpPr/>
            <p:nvPr/>
          </p:nvGrpSpPr>
          <p:grpSpPr>
            <a:xfrm>
              <a:off x="11636999" y="9994013"/>
              <a:ext cx="3463233" cy="7101770"/>
              <a:chOff x="18984475" y="7253650"/>
              <a:chExt cx="4000500" cy="8203500"/>
            </a:xfrm>
          </p:grpSpPr>
          <p:pic>
            <p:nvPicPr>
              <p:cNvPr id="63" name="Google Shape;63;p13"/>
              <p:cNvPicPr preferRelativeResize="0"/>
              <p:nvPr/>
            </p:nvPicPr>
            <p:blipFill rotWithShape="1">
              <a:blip r:embed="rId6">
                <a:alphaModFix/>
              </a:blip>
              <a:srcRect b="0" l="0" r="0" t="5482"/>
              <a:stretch/>
            </p:blipFill>
            <p:spPr>
              <a:xfrm>
                <a:off x="18984475" y="7253650"/>
                <a:ext cx="4000500" cy="8203500"/>
              </a:xfrm>
              <a:prstGeom prst="roundRect">
                <a:avLst>
                  <a:gd fmla="val 16667" name="adj"/>
                </a:avLst>
              </a:prstGeom>
              <a:noFill/>
              <a:ln>
                <a:noFill/>
              </a:ln>
            </p:spPr>
          </p:pic>
          <p:pic>
            <p:nvPicPr>
              <p:cNvPr id="64" name="Google Shape;64;p13"/>
              <p:cNvPicPr preferRelativeResize="0"/>
              <p:nvPr/>
            </p:nvPicPr>
            <p:blipFill rotWithShape="1">
              <a:blip r:embed="rId6">
                <a:alphaModFix/>
              </a:blip>
              <a:srcRect b="86123" l="0" r="0" t="5481"/>
              <a:stretch/>
            </p:blipFill>
            <p:spPr>
              <a:xfrm>
                <a:off x="18984475" y="7253650"/>
                <a:ext cx="4000500" cy="728700"/>
              </a:xfrm>
              <a:prstGeom prst="roundRect">
                <a:avLst>
                  <a:gd fmla="val 0" name="adj"/>
                </a:avLst>
              </a:prstGeom>
              <a:noFill/>
              <a:ln>
                <a:noFill/>
              </a:ln>
            </p:spPr>
          </p:pic>
        </p:grpSp>
      </p:grpSp>
      <p:grpSp>
        <p:nvGrpSpPr>
          <p:cNvPr id="65" name="Google Shape;65;p13"/>
          <p:cNvGrpSpPr/>
          <p:nvPr/>
        </p:nvGrpSpPr>
        <p:grpSpPr>
          <a:xfrm>
            <a:off x="1455615" y="7547222"/>
            <a:ext cx="4811765" cy="10360697"/>
            <a:chOff x="1455550" y="8610601"/>
            <a:chExt cx="4973400" cy="10269300"/>
          </a:xfrm>
        </p:grpSpPr>
        <p:pic>
          <p:nvPicPr>
            <p:cNvPr id="66" name="Google Shape;66;p13"/>
            <p:cNvPicPr preferRelativeResize="0"/>
            <p:nvPr/>
          </p:nvPicPr>
          <p:blipFill rotWithShape="1">
            <a:blip r:embed="rId7">
              <a:alphaModFix/>
            </a:blip>
            <a:srcRect b="5064" l="10778" r="11509" t="2513"/>
            <a:stretch/>
          </p:blipFill>
          <p:spPr>
            <a:xfrm>
              <a:off x="1455550" y="8610601"/>
              <a:ext cx="4973400" cy="10269300"/>
            </a:xfrm>
            <a:prstGeom prst="roundRect">
              <a:avLst>
                <a:gd fmla="val 16667" name="adj"/>
              </a:avLst>
            </a:prstGeom>
            <a:noFill/>
            <a:ln>
              <a:noFill/>
            </a:ln>
            <a:effectLst>
              <a:outerShdw blurRad="71438" rotWithShape="0" algn="bl" dir="2700000" dist="85725">
                <a:srgbClr val="000000">
                  <a:alpha val="16000"/>
                </a:srgbClr>
              </a:outerShdw>
            </a:effectLst>
          </p:spPr>
        </p:pic>
        <p:pic>
          <p:nvPicPr>
            <p:cNvPr id="67" name="Google Shape;67;p13"/>
            <p:cNvPicPr preferRelativeResize="0"/>
            <p:nvPr/>
          </p:nvPicPr>
          <p:blipFill rotWithShape="1">
            <a:blip r:embed="rId8">
              <a:alphaModFix/>
            </a:blip>
            <a:srcRect b="0" l="0" r="0" t="6664"/>
            <a:stretch/>
          </p:blipFill>
          <p:spPr>
            <a:xfrm>
              <a:off x="1680625" y="9492425"/>
              <a:ext cx="4506600" cy="9124800"/>
            </a:xfrm>
            <a:prstGeom prst="roundRect">
              <a:avLst>
                <a:gd fmla="val 14365" name="adj"/>
              </a:avLst>
            </a:prstGeom>
            <a:noFill/>
            <a:ln>
              <a:noFill/>
            </a:ln>
          </p:spPr>
        </p:pic>
      </p:grpSp>
      <p:sp>
        <p:nvSpPr>
          <p:cNvPr id="68" name="Google Shape;68;p13"/>
          <p:cNvSpPr txBox="1"/>
          <p:nvPr/>
        </p:nvSpPr>
        <p:spPr>
          <a:xfrm>
            <a:off x="1808000" y="18085625"/>
            <a:ext cx="4107000" cy="98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400">
                <a:solidFill>
                  <a:srgbClr val="434343"/>
                </a:solidFill>
                <a:latin typeface="Open Sans"/>
                <a:ea typeface="Open Sans"/>
                <a:cs typeface="Open Sans"/>
                <a:sym typeface="Open Sans"/>
              </a:rPr>
              <a:t>Play games to learn more about your students</a:t>
            </a:r>
            <a:endParaRPr b="1" sz="2400">
              <a:solidFill>
                <a:srgbClr val="434343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grpSp>
        <p:nvGrpSpPr>
          <p:cNvPr id="69" name="Google Shape;69;p13"/>
          <p:cNvGrpSpPr/>
          <p:nvPr/>
        </p:nvGrpSpPr>
        <p:grpSpPr>
          <a:xfrm>
            <a:off x="6593397" y="7547813"/>
            <a:ext cx="4973234" cy="10360591"/>
            <a:chOff x="7000150" y="9948149"/>
            <a:chExt cx="3823800" cy="7960500"/>
          </a:xfrm>
        </p:grpSpPr>
        <p:pic>
          <p:nvPicPr>
            <p:cNvPr id="70" name="Google Shape;70;p13"/>
            <p:cNvPicPr preferRelativeResize="0"/>
            <p:nvPr/>
          </p:nvPicPr>
          <p:blipFill rotWithShape="1">
            <a:blip r:embed="rId5">
              <a:alphaModFix/>
            </a:blip>
            <a:srcRect b="0" l="1327" r="1782" t="0"/>
            <a:stretch/>
          </p:blipFill>
          <p:spPr>
            <a:xfrm>
              <a:off x="7000150" y="9948149"/>
              <a:ext cx="3823800" cy="7960500"/>
            </a:xfrm>
            <a:prstGeom prst="roundRect">
              <a:avLst>
                <a:gd fmla="val 16828" name="adj"/>
              </a:avLst>
            </a:prstGeom>
            <a:noFill/>
            <a:ln>
              <a:noFill/>
            </a:ln>
            <a:effectLst>
              <a:outerShdw blurRad="85725" rotWithShape="0" algn="bl" dir="2700000" dist="28575">
                <a:srgbClr val="000000">
                  <a:alpha val="50000"/>
                </a:srgbClr>
              </a:outerShdw>
            </a:effectLst>
          </p:spPr>
        </p:pic>
        <p:pic>
          <p:nvPicPr>
            <p:cNvPr id="71" name="Google Shape;71;p13"/>
            <p:cNvPicPr preferRelativeResize="0"/>
            <p:nvPr/>
          </p:nvPicPr>
          <p:blipFill rotWithShape="1">
            <a:blip r:embed="rId9">
              <a:alphaModFix/>
            </a:blip>
            <a:srcRect b="0" l="0" r="0" t="5970"/>
            <a:stretch/>
          </p:blipFill>
          <p:spPr>
            <a:xfrm>
              <a:off x="7165625" y="10566250"/>
              <a:ext cx="3492900" cy="7125900"/>
            </a:xfrm>
            <a:prstGeom prst="roundRect">
              <a:avLst>
                <a:gd fmla="val 13736" name="adj"/>
              </a:avLst>
            </a:prstGeom>
            <a:noFill/>
            <a:ln>
              <a:noFill/>
            </a:ln>
          </p:spPr>
        </p:pic>
      </p:grpSp>
      <p:sp>
        <p:nvSpPr>
          <p:cNvPr id="72" name="Google Shape;72;p13"/>
          <p:cNvSpPr txBox="1"/>
          <p:nvPr/>
        </p:nvSpPr>
        <p:spPr>
          <a:xfrm>
            <a:off x="7241300" y="18085625"/>
            <a:ext cx="3677400" cy="98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400">
                <a:solidFill>
                  <a:srgbClr val="434343"/>
                </a:solidFill>
                <a:latin typeface="Open Sans"/>
                <a:ea typeface="Open Sans"/>
                <a:cs typeface="Open Sans"/>
                <a:sym typeface="Open Sans"/>
              </a:rPr>
              <a:t>Get helpful insights</a:t>
            </a:r>
            <a:endParaRPr b="1" sz="2400">
              <a:solidFill>
                <a:srgbClr val="434343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400">
                <a:solidFill>
                  <a:srgbClr val="434343"/>
                </a:solidFill>
                <a:latin typeface="Open Sans"/>
                <a:ea typeface="Open Sans"/>
                <a:cs typeface="Open Sans"/>
                <a:sym typeface="Open Sans"/>
              </a:rPr>
              <a:t>about your students</a:t>
            </a:r>
            <a:endParaRPr b="1" sz="2400">
              <a:solidFill>
                <a:srgbClr val="434343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73" name="Google Shape;73;p13"/>
          <p:cNvSpPr txBox="1"/>
          <p:nvPr/>
        </p:nvSpPr>
        <p:spPr>
          <a:xfrm>
            <a:off x="12540725" y="18085625"/>
            <a:ext cx="3677400" cy="98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400">
                <a:solidFill>
                  <a:srgbClr val="434343"/>
                </a:solidFill>
                <a:latin typeface="Open Sans"/>
                <a:ea typeface="Open Sans"/>
                <a:cs typeface="Open Sans"/>
                <a:sym typeface="Open Sans"/>
              </a:rPr>
              <a:t>Save and share a</a:t>
            </a:r>
            <a:r>
              <a:rPr b="1" lang="en" sz="2400">
                <a:solidFill>
                  <a:srgbClr val="434343"/>
                </a:solidFill>
                <a:latin typeface="Open Sans"/>
                <a:ea typeface="Open Sans"/>
                <a:cs typeface="Open Sans"/>
                <a:sym typeface="Open Sans"/>
              </a:rPr>
              <a:t>lerts </a:t>
            </a:r>
            <a:endParaRPr b="1" sz="2400">
              <a:solidFill>
                <a:srgbClr val="434343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400">
                <a:solidFill>
                  <a:srgbClr val="434343"/>
                </a:solidFill>
                <a:latin typeface="Open Sans"/>
                <a:ea typeface="Open Sans"/>
                <a:cs typeface="Open Sans"/>
                <a:sym typeface="Open Sans"/>
              </a:rPr>
              <a:t>with co-teachers</a:t>
            </a:r>
            <a:endParaRPr b="1" sz="2400">
              <a:solidFill>
                <a:srgbClr val="434343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74" name="Google Shape;74;p13"/>
          <p:cNvSpPr txBox="1"/>
          <p:nvPr/>
        </p:nvSpPr>
        <p:spPr>
          <a:xfrm>
            <a:off x="10426700" y="1496825"/>
            <a:ext cx="7177200" cy="2502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5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Problem</a:t>
            </a:r>
            <a:endParaRPr b="1" sz="450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3300">
                <a:solidFill>
                  <a:srgbClr val="434343"/>
                </a:solidFill>
                <a:latin typeface="Open Sans"/>
                <a:ea typeface="Open Sans"/>
                <a:cs typeface="Open Sans"/>
                <a:sym typeface="Open Sans"/>
              </a:rPr>
              <a:t>Teachers Struggle to Develop Meaningful Connections with Students</a:t>
            </a:r>
            <a:endParaRPr sz="3300">
              <a:solidFill>
                <a:srgbClr val="434343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75" name="Google Shape;75;p13"/>
          <p:cNvSpPr txBox="1"/>
          <p:nvPr/>
        </p:nvSpPr>
        <p:spPr>
          <a:xfrm>
            <a:off x="10426700" y="4361750"/>
            <a:ext cx="7177200" cy="2502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5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Solution</a:t>
            </a:r>
            <a:endParaRPr b="1" sz="450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rgbClr val="A1E8D9"/>
              </a:buClr>
              <a:buSzPts val="1100"/>
              <a:buFont typeface="Arial"/>
              <a:buNone/>
            </a:pPr>
            <a:r>
              <a:rPr lang="en" sz="3300">
                <a:solidFill>
                  <a:srgbClr val="434343"/>
                </a:solidFill>
                <a:latin typeface="Open Sans"/>
                <a:ea typeface="Open Sans"/>
                <a:cs typeface="Open Sans"/>
                <a:sym typeface="Open Sans"/>
              </a:rPr>
              <a:t>EKG uses Truth/Dare, 2 Truths/Lie, and AI generated improv games to collect information about students.</a:t>
            </a:r>
            <a:endParaRPr sz="3300">
              <a:solidFill>
                <a:srgbClr val="434343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pic>
        <p:nvPicPr>
          <p:cNvPr id="76" name="Google Shape;76;p13"/>
          <p:cNvPicPr preferRelativeResize="0"/>
          <p:nvPr/>
        </p:nvPicPr>
        <p:blipFill rotWithShape="1">
          <a:blip r:embed="rId10">
            <a:alphaModFix/>
          </a:blip>
          <a:srcRect b="0" l="855" r="855" t="46357"/>
          <a:stretch/>
        </p:blipFill>
        <p:spPr>
          <a:xfrm>
            <a:off x="17998864" y="2864631"/>
            <a:ext cx="5901600" cy="3184200"/>
          </a:xfrm>
          <a:prstGeom prst="roundRect">
            <a:avLst>
              <a:gd fmla="val 6395" name="adj"/>
            </a:avLst>
          </a:prstGeom>
          <a:noFill/>
          <a:ln cap="flat" cmpd="sng" w="38100">
            <a:solidFill>
              <a:srgbClr val="434343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77" name="Google Shape;77;p13"/>
          <p:cNvSpPr txBox="1"/>
          <p:nvPr/>
        </p:nvSpPr>
        <p:spPr>
          <a:xfrm>
            <a:off x="17996325" y="1496825"/>
            <a:ext cx="4973400" cy="1882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5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Design Process</a:t>
            </a:r>
            <a:endParaRPr b="1" sz="450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78" name="Google Shape;78;p13"/>
          <p:cNvSpPr txBox="1"/>
          <p:nvPr/>
        </p:nvSpPr>
        <p:spPr>
          <a:xfrm>
            <a:off x="17996325" y="2290275"/>
            <a:ext cx="2700900" cy="611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600">
                <a:latin typeface="Open Sans SemiBold"/>
                <a:ea typeface="Open Sans SemiBold"/>
                <a:cs typeface="Open Sans SemiBold"/>
                <a:sym typeface="Open Sans SemiBold"/>
              </a:rPr>
              <a:t>Needfinding</a:t>
            </a:r>
            <a:endParaRPr sz="2600">
              <a:latin typeface="Open Sans SemiBold"/>
              <a:ea typeface="Open Sans SemiBold"/>
              <a:cs typeface="Open Sans SemiBold"/>
              <a:sym typeface="Open Sans SemiBold"/>
            </a:endParaRPr>
          </a:p>
        </p:txBody>
      </p:sp>
      <p:pic>
        <p:nvPicPr>
          <p:cNvPr id="79" name="Google Shape;79;p13"/>
          <p:cNvPicPr preferRelativeResize="0"/>
          <p:nvPr/>
        </p:nvPicPr>
        <p:blipFill rotWithShape="1">
          <a:blip r:embed="rId11">
            <a:alphaModFix/>
          </a:blip>
          <a:srcRect b="55109" l="0" r="1536" t="5647"/>
          <a:stretch/>
        </p:blipFill>
        <p:spPr>
          <a:xfrm>
            <a:off x="17998864" y="6890671"/>
            <a:ext cx="5899800" cy="2166300"/>
          </a:xfrm>
          <a:prstGeom prst="round2SameRect">
            <a:avLst>
              <a:gd fmla="val 7602" name="adj1"/>
              <a:gd fmla="val 0" name="adj2"/>
            </a:avLst>
          </a:prstGeom>
          <a:noFill/>
          <a:ln cap="flat" cmpd="sng" w="38100">
            <a:solidFill>
              <a:srgbClr val="434343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80" name="Google Shape;80;p13"/>
          <p:cNvPicPr preferRelativeResize="0"/>
          <p:nvPr/>
        </p:nvPicPr>
        <p:blipFill rotWithShape="1">
          <a:blip r:embed="rId11">
            <a:alphaModFix/>
          </a:blip>
          <a:srcRect b="8369" l="0" r="1536" t="64763"/>
          <a:stretch/>
        </p:blipFill>
        <p:spPr>
          <a:xfrm>
            <a:off x="17999774" y="9056985"/>
            <a:ext cx="5899800" cy="1482900"/>
          </a:xfrm>
          <a:prstGeom prst="round2SameRect">
            <a:avLst>
              <a:gd fmla="val 0" name="adj1"/>
              <a:gd fmla="val 13131" name="adj2"/>
            </a:avLst>
          </a:prstGeom>
          <a:noFill/>
          <a:ln cap="flat" cmpd="sng" w="38100">
            <a:solidFill>
              <a:srgbClr val="434343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81" name="Google Shape;81;p13"/>
          <p:cNvSpPr txBox="1"/>
          <p:nvPr/>
        </p:nvSpPr>
        <p:spPr>
          <a:xfrm>
            <a:off x="17996325" y="6316314"/>
            <a:ext cx="2700900" cy="611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600">
                <a:latin typeface="Open Sans SemiBold"/>
                <a:ea typeface="Open Sans SemiBold"/>
                <a:cs typeface="Open Sans SemiBold"/>
                <a:sym typeface="Open Sans SemiBold"/>
              </a:rPr>
              <a:t>Insight Testing</a:t>
            </a:r>
            <a:endParaRPr sz="2600">
              <a:latin typeface="Open Sans SemiBold"/>
              <a:ea typeface="Open Sans SemiBold"/>
              <a:cs typeface="Open Sans SemiBold"/>
              <a:sym typeface="Open Sans SemiBold"/>
            </a:endParaRPr>
          </a:p>
        </p:txBody>
      </p:sp>
      <p:pic>
        <p:nvPicPr>
          <p:cNvPr id="82" name="Google Shape;82;p13"/>
          <p:cNvPicPr preferRelativeResize="0"/>
          <p:nvPr/>
        </p:nvPicPr>
        <p:blipFill rotWithShape="1">
          <a:blip r:embed="rId12">
            <a:alphaModFix/>
          </a:blip>
          <a:srcRect b="9412" l="0" r="0" t="0"/>
          <a:stretch/>
        </p:blipFill>
        <p:spPr>
          <a:xfrm>
            <a:off x="17998864" y="11497132"/>
            <a:ext cx="5899800" cy="6177000"/>
          </a:xfrm>
          <a:prstGeom prst="roundRect">
            <a:avLst>
              <a:gd fmla="val 4511" name="adj"/>
            </a:avLst>
          </a:prstGeom>
          <a:noFill/>
          <a:ln cap="flat" cmpd="sng" w="38100">
            <a:solidFill>
              <a:srgbClr val="434343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83" name="Google Shape;83;p13"/>
          <p:cNvSpPr txBox="1"/>
          <p:nvPr/>
        </p:nvSpPr>
        <p:spPr>
          <a:xfrm>
            <a:off x="17996325" y="10922776"/>
            <a:ext cx="2700900" cy="611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600">
                <a:latin typeface="Open Sans SemiBold"/>
                <a:ea typeface="Open Sans SemiBold"/>
                <a:cs typeface="Open Sans SemiBold"/>
                <a:sym typeface="Open Sans SemiBold"/>
              </a:rPr>
              <a:t>Lo-Fi Prototype</a:t>
            </a:r>
            <a:endParaRPr sz="2600">
              <a:latin typeface="Open Sans SemiBold"/>
              <a:ea typeface="Open Sans SemiBold"/>
              <a:cs typeface="Open Sans SemiBold"/>
              <a:sym typeface="Open Sans SemiBold"/>
            </a:endParaRPr>
          </a:p>
        </p:txBody>
      </p:sp>
      <p:sp>
        <p:nvSpPr>
          <p:cNvPr id="84" name="Google Shape;84;p13"/>
          <p:cNvSpPr/>
          <p:nvPr/>
        </p:nvSpPr>
        <p:spPr>
          <a:xfrm>
            <a:off x="0" y="19659600"/>
            <a:ext cx="25603200" cy="457200"/>
          </a:xfrm>
          <a:prstGeom prst="rect">
            <a:avLst/>
          </a:prstGeom>
          <a:solidFill>
            <a:srgbClr val="FF836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5" name="Google Shape;85;p13"/>
          <p:cNvSpPr txBox="1"/>
          <p:nvPr/>
        </p:nvSpPr>
        <p:spPr>
          <a:xfrm>
            <a:off x="0" y="19623225"/>
            <a:ext cx="24997800" cy="434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200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Designed and Developed by:</a:t>
            </a:r>
            <a:r>
              <a:rPr lang="en" sz="2200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" sz="2200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Baihan Z, Jessica Y, Oumnia C, Matthew G</a:t>
            </a:r>
            <a:r>
              <a:rPr b="1" lang="en" sz="2200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   CS 147 </a:t>
            </a:r>
            <a:r>
              <a:rPr lang="en" sz="2200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Autumn 2024</a:t>
            </a:r>
            <a:r>
              <a:rPr b="1" lang="en" sz="2200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   Project </a:t>
            </a:r>
            <a:r>
              <a:rPr b="1" lang="en" sz="2200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URL</a:t>
            </a:r>
            <a:r>
              <a:rPr b="1" lang="en" sz="2200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:  </a:t>
            </a:r>
            <a:r>
              <a:rPr lang="en" sz="2200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https://hci.stanford.edu/courses/cs147/2024/au/projects/AI-In-Classroom/EKG/</a:t>
            </a:r>
            <a:endParaRPr sz="2200">
              <a:solidFill>
                <a:schemeClr val="lt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14"/>
          <p:cNvSpPr/>
          <p:nvPr/>
        </p:nvSpPr>
        <p:spPr>
          <a:xfrm rot="7077828">
            <a:off x="11896884" y="-2022670"/>
            <a:ext cx="15861981" cy="12965988"/>
          </a:xfrm>
          <a:prstGeom prst="rtTriangle">
            <a:avLst/>
          </a:prstGeom>
          <a:solidFill>
            <a:srgbClr val="F6B26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1" name="Google Shape;91;p14"/>
          <p:cNvSpPr/>
          <p:nvPr/>
        </p:nvSpPr>
        <p:spPr>
          <a:xfrm rot="2404883">
            <a:off x="-3139770" y="4305710"/>
            <a:ext cx="11625858" cy="7552355"/>
          </a:xfrm>
          <a:prstGeom prst="rect">
            <a:avLst/>
          </a:prstGeom>
          <a:solidFill>
            <a:srgbClr val="FFE59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2" name="Google Shape;92;p14"/>
          <p:cNvSpPr/>
          <p:nvPr/>
        </p:nvSpPr>
        <p:spPr>
          <a:xfrm>
            <a:off x="13918963" y="13216925"/>
            <a:ext cx="20116800" cy="20116800"/>
          </a:xfrm>
          <a:prstGeom prst="ellipse">
            <a:avLst/>
          </a:prstGeom>
          <a:solidFill>
            <a:srgbClr val="FF836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3" name="Google Shape;93;p14"/>
          <p:cNvSpPr txBox="1"/>
          <p:nvPr/>
        </p:nvSpPr>
        <p:spPr>
          <a:xfrm>
            <a:off x="903875" y="2748175"/>
            <a:ext cx="14483400" cy="98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5000">
                <a:solidFill>
                  <a:schemeClr val="dk1"/>
                </a:solidFill>
              </a:rPr>
              <a:t>Learn about your students through engaging, in-class games!</a:t>
            </a:r>
            <a:endParaRPr b="1" sz="50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5600">
              <a:solidFill>
                <a:schemeClr val="dk2"/>
              </a:solidFill>
            </a:endParaRPr>
          </a:p>
        </p:txBody>
      </p:sp>
      <p:pic>
        <p:nvPicPr>
          <p:cNvPr id="94" name="Google Shape;94;p14"/>
          <p:cNvPicPr preferRelativeResize="0"/>
          <p:nvPr/>
        </p:nvPicPr>
        <p:blipFill rotWithShape="1">
          <a:blip r:embed="rId3">
            <a:alphaModFix/>
          </a:blip>
          <a:srcRect b="5064" l="10778" r="11509" t="2513"/>
          <a:stretch/>
        </p:blipFill>
        <p:spPr>
          <a:xfrm>
            <a:off x="1568825" y="4699817"/>
            <a:ext cx="4973400" cy="10269300"/>
          </a:xfrm>
          <a:prstGeom prst="roundRect">
            <a:avLst>
              <a:gd fmla="val 16667" name="adj"/>
            </a:avLst>
          </a:prstGeom>
          <a:noFill/>
          <a:ln>
            <a:noFill/>
          </a:ln>
          <a:effectLst>
            <a:outerShdw blurRad="71438" rotWithShape="0" algn="bl" dir="2700000" dist="85725">
              <a:srgbClr val="000000">
                <a:alpha val="16000"/>
              </a:srgbClr>
            </a:outerShdw>
          </a:effectLst>
        </p:spPr>
      </p:pic>
      <p:pic>
        <p:nvPicPr>
          <p:cNvPr id="95" name="Google Shape;95;p1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353175" y="245263"/>
            <a:ext cx="7584776" cy="2502911"/>
          </a:xfrm>
          <a:prstGeom prst="rect">
            <a:avLst/>
          </a:prstGeom>
          <a:noFill/>
          <a:ln>
            <a:noFill/>
          </a:ln>
        </p:spPr>
      </p:pic>
      <p:sp>
        <p:nvSpPr>
          <p:cNvPr id="96" name="Google Shape;96;p14"/>
          <p:cNvSpPr txBox="1"/>
          <p:nvPr/>
        </p:nvSpPr>
        <p:spPr>
          <a:xfrm>
            <a:off x="5191488" y="1549400"/>
            <a:ext cx="16136400" cy="1882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5600">
              <a:solidFill>
                <a:schemeClr val="dk2"/>
              </a:solidFill>
            </a:endParaRPr>
          </a:p>
        </p:txBody>
      </p:sp>
      <p:sp>
        <p:nvSpPr>
          <p:cNvPr id="97" name="Google Shape;97;p14"/>
          <p:cNvSpPr txBox="1"/>
          <p:nvPr/>
        </p:nvSpPr>
        <p:spPr>
          <a:xfrm>
            <a:off x="2577350" y="15632200"/>
            <a:ext cx="6443400" cy="644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5600">
              <a:solidFill>
                <a:schemeClr val="dk2"/>
              </a:solidFill>
            </a:endParaRPr>
          </a:p>
        </p:txBody>
      </p:sp>
      <p:pic>
        <p:nvPicPr>
          <p:cNvPr id="98" name="Google Shape;98;p14"/>
          <p:cNvPicPr preferRelativeResize="0"/>
          <p:nvPr/>
        </p:nvPicPr>
        <p:blipFill rotWithShape="1">
          <a:blip r:embed="rId5">
            <a:alphaModFix/>
          </a:blip>
          <a:srcRect b="0" l="1327" r="1782" t="0"/>
          <a:stretch/>
        </p:blipFill>
        <p:spPr>
          <a:xfrm>
            <a:off x="7492026" y="4657672"/>
            <a:ext cx="4973400" cy="10353600"/>
          </a:xfrm>
          <a:prstGeom prst="roundRect">
            <a:avLst>
              <a:gd fmla="val 16828" name="adj"/>
            </a:avLst>
          </a:prstGeom>
          <a:noFill/>
          <a:ln>
            <a:noFill/>
          </a:ln>
          <a:effectLst>
            <a:outerShdw blurRad="85725" rotWithShape="0" algn="bl" dir="2700000" dist="28575">
              <a:srgbClr val="000000">
                <a:alpha val="50000"/>
              </a:srgbClr>
            </a:outerShdw>
          </a:effectLst>
        </p:spPr>
      </p:pic>
      <p:pic>
        <p:nvPicPr>
          <p:cNvPr id="99" name="Google Shape;99;p14"/>
          <p:cNvPicPr preferRelativeResize="0"/>
          <p:nvPr/>
        </p:nvPicPr>
        <p:blipFill rotWithShape="1">
          <a:blip r:embed="rId5">
            <a:alphaModFix/>
          </a:blip>
          <a:srcRect b="0" l="1327" r="1782" t="0"/>
          <a:stretch/>
        </p:blipFill>
        <p:spPr>
          <a:xfrm>
            <a:off x="13415225" y="4658136"/>
            <a:ext cx="4973400" cy="10352700"/>
          </a:xfrm>
          <a:prstGeom prst="roundRect">
            <a:avLst>
              <a:gd fmla="val 16828" name="adj"/>
            </a:avLst>
          </a:prstGeom>
          <a:noFill/>
          <a:ln>
            <a:noFill/>
          </a:ln>
          <a:effectLst>
            <a:outerShdw blurRad="85725" rotWithShape="0" algn="bl" dir="2700000" dist="28575">
              <a:srgbClr val="000000">
                <a:alpha val="50000"/>
              </a:srgbClr>
            </a:outerShdw>
          </a:effectLst>
        </p:spPr>
      </p:pic>
      <p:pic>
        <p:nvPicPr>
          <p:cNvPr id="100" name="Google Shape;100;p14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3632750" y="4948375"/>
            <a:ext cx="4504200" cy="9772200"/>
          </a:xfrm>
          <a:prstGeom prst="roundRect">
            <a:avLst>
              <a:gd fmla="val 16667" name="adj"/>
            </a:avLst>
          </a:prstGeom>
          <a:noFill/>
          <a:ln>
            <a:noFill/>
          </a:ln>
        </p:spPr>
      </p:pic>
      <p:sp>
        <p:nvSpPr>
          <p:cNvPr id="101" name="Google Shape;101;p14"/>
          <p:cNvSpPr txBox="1"/>
          <p:nvPr/>
        </p:nvSpPr>
        <p:spPr>
          <a:xfrm>
            <a:off x="4314275" y="15940375"/>
            <a:ext cx="16136400" cy="1882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5600">
              <a:solidFill>
                <a:schemeClr val="dk2"/>
              </a:solidFill>
            </a:endParaRPr>
          </a:p>
        </p:txBody>
      </p:sp>
      <p:sp>
        <p:nvSpPr>
          <p:cNvPr id="102" name="Google Shape;102;p14"/>
          <p:cNvSpPr txBox="1"/>
          <p:nvPr/>
        </p:nvSpPr>
        <p:spPr>
          <a:xfrm>
            <a:off x="11009775" y="15996400"/>
            <a:ext cx="14651700" cy="1882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5600">
              <a:solidFill>
                <a:schemeClr val="dk2"/>
              </a:solidFill>
            </a:endParaRPr>
          </a:p>
        </p:txBody>
      </p:sp>
      <p:sp>
        <p:nvSpPr>
          <p:cNvPr id="103" name="Google Shape;103;p14"/>
          <p:cNvSpPr txBox="1"/>
          <p:nvPr/>
        </p:nvSpPr>
        <p:spPr>
          <a:xfrm>
            <a:off x="896550" y="16501975"/>
            <a:ext cx="7466400" cy="1749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5000">
                <a:solidFill>
                  <a:schemeClr val="dk1"/>
                </a:solidFill>
              </a:rPr>
              <a:t>Problem</a:t>
            </a:r>
            <a:endParaRPr b="1" sz="50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3300">
                <a:solidFill>
                  <a:srgbClr val="434343"/>
                </a:solidFill>
              </a:rPr>
              <a:t>Teachers Struggle to Develop Meaningful Connections with Students</a:t>
            </a:r>
            <a:endParaRPr sz="3300">
              <a:solidFill>
                <a:srgbClr val="434343"/>
              </a:solidFill>
            </a:endParaRPr>
          </a:p>
        </p:txBody>
      </p:sp>
      <p:sp>
        <p:nvSpPr>
          <p:cNvPr id="104" name="Google Shape;104;p14"/>
          <p:cNvSpPr txBox="1"/>
          <p:nvPr/>
        </p:nvSpPr>
        <p:spPr>
          <a:xfrm>
            <a:off x="8488650" y="16501975"/>
            <a:ext cx="7466400" cy="1749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5000">
                <a:solidFill>
                  <a:schemeClr val="dk1"/>
                </a:solidFill>
              </a:rPr>
              <a:t>Solution</a:t>
            </a:r>
            <a:endParaRPr b="1" sz="50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rgbClr val="A1E8D9"/>
              </a:buClr>
              <a:buSzPts val="1100"/>
              <a:buFont typeface="Arial"/>
              <a:buNone/>
            </a:pPr>
            <a:r>
              <a:rPr lang="en" sz="3300">
                <a:solidFill>
                  <a:srgbClr val="434343"/>
                </a:solidFill>
              </a:rPr>
              <a:t>EKG uses Truth/Dare, 2 Truths/Lie, and AI generated improv games to collect information about students.</a:t>
            </a:r>
            <a:endParaRPr sz="3300">
              <a:solidFill>
                <a:srgbClr val="434343"/>
              </a:solidFill>
            </a:endParaRPr>
          </a:p>
        </p:txBody>
      </p:sp>
      <p:sp>
        <p:nvSpPr>
          <p:cNvPr id="105" name="Google Shape;105;p14"/>
          <p:cNvSpPr txBox="1"/>
          <p:nvPr/>
        </p:nvSpPr>
        <p:spPr>
          <a:xfrm>
            <a:off x="18002125" y="0"/>
            <a:ext cx="6639600" cy="1882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5000">
                <a:solidFill>
                  <a:schemeClr val="dk1"/>
                </a:solidFill>
              </a:rPr>
              <a:t>Design Process</a:t>
            </a:r>
            <a:endParaRPr b="1" sz="5000">
              <a:solidFill>
                <a:schemeClr val="dk1"/>
              </a:solidFill>
            </a:endParaRPr>
          </a:p>
        </p:txBody>
      </p:sp>
      <p:pic>
        <p:nvPicPr>
          <p:cNvPr id="106" name="Google Shape;106;p14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18323175" y="1010725"/>
            <a:ext cx="4139076" cy="4092048"/>
          </a:xfrm>
          <a:prstGeom prst="rect">
            <a:avLst/>
          </a:prstGeom>
          <a:noFill/>
          <a:ln>
            <a:noFill/>
          </a:ln>
        </p:spPr>
      </p:pic>
      <p:sp>
        <p:nvSpPr>
          <p:cNvPr id="107" name="Google Shape;107;p14"/>
          <p:cNvSpPr txBox="1"/>
          <p:nvPr/>
        </p:nvSpPr>
        <p:spPr>
          <a:xfrm>
            <a:off x="22670725" y="2787500"/>
            <a:ext cx="2846100" cy="6444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/>
              <a:t>Needfinding</a:t>
            </a:r>
            <a:endParaRPr sz="3000"/>
          </a:p>
        </p:txBody>
      </p:sp>
      <p:pic>
        <p:nvPicPr>
          <p:cNvPr id="108" name="Google Shape;108;p14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18455100" y="9282375"/>
            <a:ext cx="4504200" cy="5205736"/>
          </a:xfrm>
          <a:prstGeom prst="rect">
            <a:avLst/>
          </a:prstGeom>
          <a:noFill/>
          <a:ln>
            <a:noFill/>
          </a:ln>
        </p:spPr>
      </p:pic>
      <p:pic>
        <p:nvPicPr>
          <p:cNvPr id="109" name="Google Shape;109;p14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20450675" y="14525185"/>
            <a:ext cx="5152526" cy="5591614"/>
          </a:xfrm>
          <a:prstGeom prst="rect">
            <a:avLst/>
          </a:prstGeom>
          <a:noFill/>
          <a:ln>
            <a:noFill/>
          </a:ln>
        </p:spPr>
      </p:pic>
      <p:sp>
        <p:nvSpPr>
          <p:cNvPr id="110" name="Google Shape;110;p14"/>
          <p:cNvSpPr/>
          <p:nvPr/>
        </p:nvSpPr>
        <p:spPr>
          <a:xfrm>
            <a:off x="0" y="19358100"/>
            <a:ext cx="19158900" cy="980400"/>
          </a:xfrm>
          <a:prstGeom prst="rect">
            <a:avLst/>
          </a:prstGeom>
          <a:solidFill>
            <a:srgbClr val="07376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1" name="Google Shape;111;p14"/>
          <p:cNvSpPr txBox="1"/>
          <p:nvPr/>
        </p:nvSpPr>
        <p:spPr>
          <a:xfrm>
            <a:off x="285750" y="19519300"/>
            <a:ext cx="18587400" cy="538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>
                <a:solidFill>
                  <a:schemeClr val="lt1"/>
                </a:solidFill>
              </a:rPr>
              <a:t>Baihan Z, Jessica Y, Oumnia C, Matthew G || CS 147 Autumn 2024 || https://hci.stanford.edu/courses/cs147/2024/au/projects/AI-In-Classroom/EKG/</a:t>
            </a:r>
            <a:endParaRPr sz="2200">
              <a:solidFill>
                <a:schemeClr val="lt1"/>
              </a:solidFill>
            </a:endParaRPr>
          </a:p>
        </p:txBody>
      </p:sp>
      <p:sp>
        <p:nvSpPr>
          <p:cNvPr id="112" name="Google Shape;112;p14"/>
          <p:cNvSpPr/>
          <p:nvPr/>
        </p:nvSpPr>
        <p:spPr>
          <a:xfrm>
            <a:off x="1229675" y="15033475"/>
            <a:ext cx="5651700" cy="1149000"/>
          </a:xfrm>
          <a:prstGeom prst="flowChartAlternateProcess">
            <a:avLst/>
          </a:prstGeom>
          <a:solidFill>
            <a:srgbClr val="FCE5CD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3" name="Google Shape;113;p14"/>
          <p:cNvSpPr txBox="1"/>
          <p:nvPr/>
        </p:nvSpPr>
        <p:spPr>
          <a:xfrm>
            <a:off x="903875" y="15007663"/>
            <a:ext cx="6303300" cy="1139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100">
                <a:solidFill>
                  <a:schemeClr val="dk1"/>
                </a:solidFill>
              </a:rPr>
              <a:t>Play Truth/Dare To Collect Student Info</a:t>
            </a:r>
            <a:endParaRPr b="1" sz="3100">
              <a:solidFill>
                <a:schemeClr val="dk1"/>
              </a:solidFill>
            </a:endParaRPr>
          </a:p>
        </p:txBody>
      </p:sp>
      <p:sp>
        <p:nvSpPr>
          <p:cNvPr id="114" name="Google Shape;114;p14"/>
          <p:cNvSpPr/>
          <p:nvPr/>
        </p:nvSpPr>
        <p:spPr>
          <a:xfrm>
            <a:off x="7152875" y="15033475"/>
            <a:ext cx="5651700" cy="1149000"/>
          </a:xfrm>
          <a:prstGeom prst="flowChartAlternateProcess">
            <a:avLst/>
          </a:prstGeom>
          <a:solidFill>
            <a:srgbClr val="FCE5CD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5" name="Google Shape;115;p14"/>
          <p:cNvSpPr txBox="1"/>
          <p:nvPr/>
        </p:nvSpPr>
        <p:spPr>
          <a:xfrm>
            <a:off x="6757025" y="15117775"/>
            <a:ext cx="6443400" cy="1277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100">
                <a:solidFill>
                  <a:schemeClr val="dk1"/>
                </a:solidFill>
              </a:rPr>
              <a:t>Read About Your Students</a:t>
            </a:r>
            <a:endParaRPr b="1" sz="3100">
              <a:solidFill>
                <a:schemeClr val="dk1"/>
              </a:solidFill>
            </a:endParaRPr>
          </a:p>
        </p:txBody>
      </p:sp>
      <p:sp>
        <p:nvSpPr>
          <p:cNvPr id="116" name="Google Shape;116;p14"/>
          <p:cNvSpPr/>
          <p:nvPr/>
        </p:nvSpPr>
        <p:spPr>
          <a:xfrm>
            <a:off x="13076075" y="15036763"/>
            <a:ext cx="5651700" cy="1149000"/>
          </a:xfrm>
          <a:prstGeom prst="flowChartAlternateProcess">
            <a:avLst/>
          </a:prstGeom>
          <a:solidFill>
            <a:srgbClr val="FCE5CD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7" name="Google Shape;117;p14"/>
          <p:cNvSpPr txBox="1"/>
          <p:nvPr/>
        </p:nvSpPr>
        <p:spPr>
          <a:xfrm>
            <a:off x="12913175" y="15013400"/>
            <a:ext cx="5977500" cy="98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100">
                <a:solidFill>
                  <a:schemeClr val="dk1"/>
                </a:solidFill>
              </a:rPr>
              <a:t>Get Alerts about Students from Other Teachers</a:t>
            </a:r>
            <a:endParaRPr b="1" sz="3100">
              <a:solidFill>
                <a:schemeClr val="dk1"/>
              </a:solidFill>
            </a:endParaRPr>
          </a:p>
        </p:txBody>
      </p:sp>
      <p:sp>
        <p:nvSpPr>
          <p:cNvPr id="118" name="Google Shape;118;p14"/>
          <p:cNvSpPr txBox="1"/>
          <p:nvPr/>
        </p:nvSpPr>
        <p:spPr>
          <a:xfrm>
            <a:off x="18497850" y="6838113"/>
            <a:ext cx="2389200" cy="6444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/>
              <a:t>Testing</a:t>
            </a:r>
            <a:endParaRPr sz="3000"/>
          </a:p>
        </p:txBody>
      </p:sp>
      <p:sp>
        <p:nvSpPr>
          <p:cNvPr id="119" name="Google Shape;119;p14"/>
          <p:cNvSpPr txBox="1"/>
          <p:nvPr/>
        </p:nvSpPr>
        <p:spPr>
          <a:xfrm>
            <a:off x="23140575" y="11315675"/>
            <a:ext cx="2256300" cy="11391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/>
              <a:t>Low-Fi Prototype</a:t>
            </a:r>
            <a:endParaRPr sz="3000"/>
          </a:p>
        </p:txBody>
      </p:sp>
      <p:sp>
        <p:nvSpPr>
          <p:cNvPr id="120" name="Google Shape;120;p14"/>
          <p:cNvSpPr txBox="1"/>
          <p:nvPr/>
        </p:nvSpPr>
        <p:spPr>
          <a:xfrm>
            <a:off x="18002125" y="16807375"/>
            <a:ext cx="2256300" cy="11391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/>
              <a:t>High-Fi Prototype</a:t>
            </a:r>
            <a:endParaRPr sz="3000"/>
          </a:p>
        </p:txBody>
      </p:sp>
      <p:pic>
        <p:nvPicPr>
          <p:cNvPr id="121" name="Google Shape;121;p14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20996286" y="5102775"/>
            <a:ext cx="4606890" cy="42441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spTree>
      <p:nvGrpSpPr>
        <p:cNvPr id="125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15"/>
          <p:cNvSpPr/>
          <p:nvPr/>
        </p:nvSpPr>
        <p:spPr>
          <a:xfrm>
            <a:off x="12801600" y="4937250"/>
            <a:ext cx="17982600" cy="17982300"/>
          </a:xfrm>
          <a:prstGeom prst="ellipse">
            <a:avLst/>
          </a:prstGeom>
          <a:solidFill>
            <a:srgbClr val="FF8538">
              <a:alpha val="1700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7" name="Google Shape;127;p15"/>
          <p:cNvSpPr/>
          <p:nvPr/>
        </p:nvSpPr>
        <p:spPr>
          <a:xfrm>
            <a:off x="16171001" y="8306651"/>
            <a:ext cx="11242800" cy="11242800"/>
          </a:xfrm>
          <a:prstGeom prst="ellipse">
            <a:avLst/>
          </a:prstGeom>
          <a:solidFill>
            <a:srgbClr val="FF8538">
              <a:alpha val="1700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8" name="Google Shape;128;p15"/>
          <p:cNvSpPr/>
          <p:nvPr/>
        </p:nvSpPr>
        <p:spPr>
          <a:xfrm>
            <a:off x="17994546" y="10130196"/>
            <a:ext cx="7596000" cy="7596000"/>
          </a:xfrm>
          <a:prstGeom prst="ellipse">
            <a:avLst/>
          </a:prstGeom>
          <a:solidFill>
            <a:srgbClr val="FF8538">
              <a:alpha val="1700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9" name="Google Shape;129;p15"/>
          <p:cNvSpPr/>
          <p:nvPr/>
        </p:nvSpPr>
        <p:spPr>
          <a:xfrm>
            <a:off x="19232646" y="11368296"/>
            <a:ext cx="5119500" cy="5119500"/>
          </a:xfrm>
          <a:prstGeom prst="ellipse">
            <a:avLst/>
          </a:prstGeom>
          <a:solidFill>
            <a:srgbClr val="FF8538">
              <a:alpha val="1700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0" name="Google Shape;130;p15"/>
          <p:cNvSpPr txBox="1"/>
          <p:nvPr/>
        </p:nvSpPr>
        <p:spPr>
          <a:xfrm>
            <a:off x="1455550" y="4746500"/>
            <a:ext cx="7497900" cy="98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35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Learn about your students through engaging, in-class games!</a:t>
            </a:r>
            <a:endParaRPr sz="350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50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pic>
        <p:nvPicPr>
          <p:cNvPr id="131" name="Google Shape;131;p1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412100" y="1496825"/>
            <a:ext cx="7584788" cy="250290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32" name="Google Shape;132;p15"/>
          <p:cNvGrpSpPr/>
          <p:nvPr/>
        </p:nvGrpSpPr>
        <p:grpSpPr>
          <a:xfrm>
            <a:off x="11469149" y="9948179"/>
            <a:ext cx="3823800" cy="7959600"/>
            <a:chOff x="11469149" y="9359079"/>
            <a:chExt cx="3823800" cy="7959600"/>
          </a:xfrm>
        </p:grpSpPr>
        <p:pic>
          <p:nvPicPr>
            <p:cNvPr id="133" name="Google Shape;133;p15"/>
            <p:cNvPicPr preferRelativeResize="0"/>
            <p:nvPr/>
          </p:nvPicPr>
          <p:blipFill rotWithShape="1">
            <a:blip r:embed="rId5">
              <a:alphaModFix/>
            </a:blip>
            <a:srcRect b="0" l="1327" r="1782" t="0"/>
            <a:stretch/>
          </p:blipFill>
          <p:spPr>
            <a:xfrm>
              <a:off x="11469149" y="9359079"/>
              <a:ext cx="3823800" cy="7959600"/>
            </a:xfrm>
            <a:prstGeom prst="roundRect">
              <a:avLst>
                <a:gd fmla="val 16828" name="adj"/>
              </a:avLst>
            </a:prstGeom>
            <a:noFill/>
            <a:ln>
              <a:noFill/>
            </a:ln>
            <a:effectLst>
              <a:outerShdw blurRad="85725" rotWithShape="0" algn="bl" dir="2700000" dist="28575">
                <a:srgbClr val="000000">
                  <a:alpha val="50000"/>
                </a:srgbClr>
              </a:outerShdw>
            </a:effectLst>
          </p:spPr>
        </p:pic>
        <p:grpSp>
          <p:nvGrpSpPr>
            <p:cNvPr id="134" name="Google Shape;134;p15"/>
            <p:cNvGrpSpPr/>
            <p:nvPr/>
          </p:nvGrpSpPr>
          <p:grpSpPr>
            <a:xfrm>
              <a:off x="11636999" y="9994013"/>
              <a:ext cx="3463233" cy="7101770"/>
              <a:chOff x="18984475" y="7253650"/>
              <a:chExt cx="4000500" cy="8203500"/>
            </a:xfrm>
          </p:grpSpPr>
          <p:pic>
            <p:nvPicPr>
              <p:cNvPr id="135" name="Google Shape;135;p15"/>
              <p:cNvPicPr preferRelativeResize="0"/>
              <p:nvPr/>
            </p:nvPicPr>
            <p:blipFill rotWithShape="1">
              <a:blip r:embed="rId6">
                <a:alphaModFix/>
              </a:blip>
              <a:srcRect b="0" l="0" r="0" t="5482"/>
              <a:stretch/>
            </p:blipFill>
            <p:spPr>
              <a:xfrm>
                <a:off x="18984475" y="7253650"/>
                <a:ext cx="4000500" cy="8203500"/>
              </a:xfrm>
              <a:prstGeom prst="roundRect">
                <a:avLst>
                  <a:gd fmla="val 16667" name="adj"/>
                </a:avLst>
              </a:prstGeom>
              <a:noFill/>
              <a:ln>
                <a:noFill/>
              </a:ln>
            </p:spPr>
          </p:pic>
          <p:pic>
            <p:nvPicPr>
              <p:cNvPr id="136" name="Google Shape;136;p15"/>
              <p:cNvPicPr preferRelativeResize="0"/>
              <p:nvPr/>
            </p:nvPicPr>
            <p:blipFill rotWithShape="1">
              <a:blip r:embed="rId6">
                <a:alphaModFix/>
              </a:blip>
              <a:srcRect b="86123" l="0" r="0" t="5481"/>
              <a:stretch/>
            </p:blipFill>
            <p:spPr>
              <a:xfrm>
                <a:off x="18984475" y="7253650"/>
                <a:ext cx="4000500" cy="728700"/>
              </a:xfrm>
              <a:prstGeom prst="roundRect">
                <a:avLst>
                  <a:gd fmla="val 0" name="adj"/>
                </a:avLst>
              </a:prstGeom>
              <a:noFill/>
              <a:ln>
                <a:noFill/>
              </a:ln>
            </p:spPr>
          </p:pic>
        </p:grpSp>
      </p:grpSp>
      <p:grpSp>
        <p:nvGrpSpPr>
          <p:cNvPr id="137" name="Google Shape;137;p15"/>
          <p:cNvGrpSpPr/>
          <p:nvPr/>
        </p:nvGrpSpPr>
        <p:grpSpPr>
          <a:xfrm>
            <a:off x="1455550" y="7639351"/>
            <a:ext cx="4973400" cy="10269300"/>
            <a:chOff x="1455550" y="8610601"/>
            <a:chExt cx="4973400" cy="10269300"/>
          </a:xfrm>
        </p:grpSpPr>
        <p:pic>
          <p:nvPicPr>
            <p:cNvPr id="138" name="Google Shape;138;p15"/>
            <p:cNvPicPr preferRelativeResize="0"/>
            <p:nvPr/>
          </p:nvPicPr>
          <p:blipFill rotWithShape="1">
            <a:blip r:embed="rId7">
              <a:alphaModFix/>
            </a:blip>
            <a:srcRect b="5064" l="10778" r="11509" t="2513"/>
            <a:stretch/>
          </p:blipFill>
          <p:spPr>
            <a:xfrm>
              <a:off x="1455550" y="8610601"/>
              <a:ext cx="4973400" cy="10269300"/>
            </a:xfrm>
            <a:prstGeom prst="roundRect">
              <a:avLst>
                <a:gd fmla="val 16667" name="adj"/>
              </a:avLst>
            </a:prstGeom>
            <a:noFill/>
            <a:ln>
              <a:noFill/>
            </a:ln>
            <a:effectLst>
              <a:outerShdw blurRad="71438" rotWithShape="0" algn="bl" dir="2700000" dist="85725">
                <a:srgbClr val="000000">
                  <a:alpha val="16000"/>
                </a:srgbClr>
              </a:outerShdw>
            </a:effectLst>
          </p:spPr>
        </p:pic>
        <p:pic>
          <p:nvPicPr>
            <p:cNvPr id="139" name="Google Shape;139;p15"/>
            <p:cNvPicPr preferRelativeResize="0"/>
            <p:nvPr/>
          </p:nvPicPr>
          <p:blipFill rotWithShape="1">
            <a:blip r:embed="rId8">
              <a:alphaModFix/>
            </a:blip>
            <a:srcRect b="0" l="0" r="0" t="6664"/>
            <a:stretch/>
          </p:blipFill>
          <p:spPr>
            <a:xfrm>
              <a:off x="1680625" y="9492425"/>
              <a:ext cx="4506600" cy="9124800"/>
            </a:xfrm>
            <a:prstGeom prst="roundRect">
              <a:avLst>
                <a:gd fmla="val 14365" name="adj"/>
              </a:avLst>
            </a:prstGeom>
            <a:noFill/>
            <a:ln>
              <a:noFill/>
            </a:ln>
          </p:spPr>
        </p:pic>
      </p:grpSp>
      <p:sp>
        <p:nvSpPr>
          <p:cNvPr id="140" name="Google Shape;140;p15"/>
          <p:cNvSpPr txBox="1"/>
          <p:nvPr/>
        </p:nvSpPr>
        <p:spPr>
          <a:xfrm>
            <a:off x="1888750" y="18226425"/>
            <a:ext cx="4107000" cy="98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000">
                <a:solidFill>
                  <a:srgbClr val="434343"/>
                </a:solidFill>
                <a:latin typeface="Open Sans"/>
                <a:ea typeface="Open Sans"/>
                <a:cs typeface="Open Sans"/>
                <a:sym typeface="Open Sans"/>
              </a:rPr>
              <a:t>Play games to learn more about your students</a:t>
            </a:r>
            <a:endParaRPr b="1" sz="2000">
              <a:solidFill>
                <a:srgbClr val="434343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grpSp>
        <p:nvGrpSpPr>
          <p:cNvPr id="141" name="Google Shape;141;p15"/>
          <p:cNvGrpSpPr/>
          <p:nvPr/>
        </p:nvGrpSpPr>
        <p:grpSpPr>
          <a:xfrm>
            <a:off x="7000150" y="9948149"/>
            <a:ext cx="3823800" cy="7960500"/>
            <a:chOff x="7000150" y="9948149"/>
            <a:chExt cx="3823800" cy="7960500"/>
          </a:xfrm>
        </p:grpSpPr>
        <p:pic>
          <p:nvPicPr>
            <p:cNvPr id="142" name="Google Shape;142;p15"/>
            <p:cNvPicPr preferRelativeResize="0"/>
            <p:nvPr/>
          </p:nvPicPr>
          <p:blipFill rotWithShape="1">
            <a:blip r:embed="rId5">
              <a:alphaModFix/>
            </a:blip>
            <a:srcRect b="0" l="1327" r="1782" t="0"/>
            <a:stretch/>
          </p:blipFill>
          <p:spPr>
            <a:xfrm>
              <a:off x="7000150" y="9948149"/>
              <a:ext cx="3823800" cy="7960500"/>
            </a:xfrm>
            <a:prstGeom prst="roundRect">
              <a:avLst>
                <a:gd fmla="val 16828" name="adj"/>
              </a:avLst>
            </a:prstGeom>
            <a:noFill/>
            <a:ln>
              <a:noFill/>
            </a:ln>
            <a:effectLst>
              <a:outerShdw blurRad="85725" rotWithShape="0" algn="bl" dir="2700000" dist="28575">
                <a:srgbClr val="000000">
                  <a:alpha val="50000"/>
                </a:srgbClr>
              </a:outerShdw>
            </a:effectLst>
          </p:spPr>
        </p:pic>
        <p:pic>
          <p:nvPicPr>
            <p:cNvPr id="143" name="Google Shape;143;p15"/>
            <p:cNvPicPr preferRelativeResize="0"/>
            <p:nvPr/>
          </p:nvPicPr>
          <p:blipFill rotWithShape="1">
            <a:blip r:embed="rId9">
              <a:alphaModFix/>
            </a:blip>
            <a:srcRect b="0" l="0" r="0" t="5970"/>
            <a:stretch/>
          </p:blipFill>
          <p:spPr>
            <a:xfrm>
              <a:off x="7165625" y="10566250"/>
              <a:ext cx="3492900" cy="7125900"/>
            </a:xfrm>
            <a:prstGeom prst="roundRect">
              <a:avLst>
                <a:gd fmla="val 13736" name="adj"/>
              </a:avLst>
            </a:prstGeom>
            <a:noFill/>
            <a:ln>
              <a:noFill/>
            </a:ln>
          </p:spPr>
        </p:pic>
      </p:grpSp>
      <p:sp>
        <p:nvSpPr>
          <p:cNvPr id="144" name="Google Shape;144;p15"/>
          <p:cNvSpPr txBox="1"/>
          <p:nvPr/>
        </p:nvSpPr>
        <p:spPr>
          <a:xfrm>
            <a:off x="7073350" y="18226425"/>
            <a:ext cx="3677400" cy="98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000">
                <a:solidFill>
                  <a:srgbClr val="434343"/>
                </a:solidFill>
                <a:latin typeface="Open Sans"/>
                <a:ea typeface="Open Sans"/>
                <a:cs typeface="Open Sans"/>
                <a:sym typeface="Open Sans"/>
              </a:rPr>
              <a:t>Get helpful insights</a:t>
            </a:r>
            <a:endParaRPr b="1" sz="2000">
              <a:solidFill>
                <a:srgbClr val="434343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000">
                <a:solidFill>
                  <a:srgbClr val="434343"/>
                </a:solidFill>
                <a:latin typeface="Open Sans"/>
                <a:ea typeface="Open Sans"/>
                <a:cs typeface="Open Sans"/>
                <a:sym typeface="Open Sans"/>
              </a:rPr>
              <a:t>about your students</a:t>
            </a:r>
            <a:endParaRPr b="1" sz="2000">
              <a:solidFill>
                <a:srgbClr val="434343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45" name="Google Shape;145;p15"/>
          <p:cNvSpPr txBox="1"/>
          <p:nvPr/>
        </p:nvSpPr>
        <p:spPr>
          <a:xfrm>
            <a:off x="11542350" y="18226425"/>
            <a:ext cx="3677400" cy="98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000">
                <a:solidFill>
                  <a:srgbClr val="434343"/>
                </a:solidFill>
                <a:latin typeface="Open Sans"/>
                <a:ea typeface="Open Sans"/>
                <a:cs typeface="Open Sans"/>
                <a:sym typeface="Open Sans"/>
              </a:rPr>
              <a:t>Save and share alerts </a:t>
            </a:r>
            <a:endParaRPr b="1" sz="2000">
              <a:solidFill>
                <a:srgbClr val="434343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000">
                <a:solidFill>
                  <a:srgbClr val="434343"/>
                </a:solidFill>
                <a:latin typeface="Open Sans"/>
                <a:ea typeface="Open Sans"/>
                <a:cs typeface="Open Sans"/>
                <a:sym typeface="Open Sans"/>
              </a:rPr>
              <a:t>with co-teachers</a:t>
            </a:r>
            <a:endParaRPr b="1" sz="2000">
              <a:solidFill>
                <a:srgbClr val="434343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46" name="Google Shape;146;p15"/>
          <p:cNvSpPr txBox="1"/>
          <p:nvPr/>
        </p:nvSpPr>
        <p:spPr>
          <a:xfrm>
            <a:off x="10426700" y="1496825"/>
            <a:ext cx="7177200" cy="2502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5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Problem</a:t>
            </a:r>
            <a:endParaRPr b="1" sz="450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3300">
                <a:solidFill>
                  <a:srgbClr val="434343"/>
                </a:solidFill>
                <a:latin typeface="Open Sans"/>
                <a:ea typeface="Open Sans"/>
                <a:cs typeface="Open Sans"/>
                <a:sym typeface="Open Sans"/>
              </a:rPr>
              <a:t>Teachers Struggle to Develop Meaningful Connections with Students</a:t>
            </a:r>
            <a:endParaRPr sz="3300">
              <a:solidFill>
                <a:srgbClr val="434343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47" name="Google Shape;147;p15"/>
          <p:cNvSpPr txBox="1"/>
          <p:nvPr/>
        </p:nvSpPr>
        <p:spPr>
          <a:xfrm>
            <a:off x="10426700" y="4361750"/>
            <a:ext cx="7177200" cy="2502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5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Solution</a:t>
            </a:r>
            <a:endParaRPr b="1" sz="450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rgbClr val="A1E8D9"/>
              </a:buClr>
              <a:buSzPts val="1100"/>
              <a:buFont typeface="Arial"/>
              <a:buNone/>
            </a:pPr>
            <a:r>
              <a:rPr lang="en" sz="3100">
                <a:solidFill>
                  <a:srgbClr val="434343"/>
                </a:solidFill>
                <a:latin typeface="Open Sans"/>
                <a:ea typeface="Open Sans"/>
                <a:cs typeface="Open Sans"/>
                <a:sym typeface="Open Sans"/>
              </a:rPr>
              <a:t>EKG uses Truth/Dare, 2 Truths/Lie, and AI generated improv games to collect information about students.</a:t>
            </a:r>
            <a:endParaRPr sz="3100">
              <a:solidFill>
                <a:srgbClr val="434343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pic>
        <p:nvPicPr>
          <p:cNvPr id="148" name="Google Shape;148;p15"/>
          <p:cNvPicPr preferRelativeResize="0"/>
          <p:nvPr/>
        </p:nvPicPr>
        <p:blipFill rotWithShape="1">
          <a:blip r:embed="rId10">
            <a:alphaModFix/>
          </a:blip>
          <a:srcRect b="0" l="855" r="855" t="46357"/>
          <a:stretch/>
        </p:blipFill>
        <p:spPr>
          <a:xfrm>
            <a:off x="17998864" y="2864631"/>
            <a:ext cx="5901600" cy="3184200"/>
          </a:xfrm>
          <a:prstGeom prst="roundRect">
            <a:avLst>
              <a:gd fmla="val 6395" name="adj"/>
            </a:avLst>
          </a:prstGeom>
          <a:noFill/>
          <a:ln cap="flat" cmpd="sng" w="38100">
            <a:solidFill>
              <a:srgbClr val="434343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149" name="Google Shape;149;p15"/>
          <p:cNvSpPr txBox="1"/>
          <p:nvPr/>
        </p:nvSpPr>
        <p:spPr>
          <a:xfrm>
            <a:off x="17996325" y="1496825"/>
            <a:ext cx="4973400" cy="1882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5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Design Process</a:t>
            </a:r>
            <a:endParaRPr b="1" sz="450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50" name="Google Shape;150;p15"/>
          <p:cNvSpPr txBox="1"/>
          <p:nvPr/>
        </p:nvSpPr>
        <p:spPr>
          <a:xfrm>
            <a:off x="17996325" y="2290275"/>
            <a:ext cx="2700900" cy="611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latin typeface="Open Sans SemiBold"/>
                <a:ea typeface="Open Sans SemiBold"/>
                <a:cs typeface="Open Sans SemiBold"/>
                <a:sym typeface="Open Sans SemiBold"/>
              </a:rPr>
              <a:t>Needfinding</a:t>
            </a:r>
            <a:endParaRPr sz="2400">
              <a:latin typeface="Open Sans SemiBold"/>
              <a:ea typeface="Open Sans SemiBold"/>
              <a:cs typeface="Open Sans SemiBold"/>
              <a:sym typeface="Open Sans SemiBold"/>
            </a:endParaRPr>
          </a:p>
        </p:txBody>
      </p:sp>
      <p:pic>
        <p:nvPicPr>
          <p:cNvPr id="151" name="Google Shape;151;p15"/>
          <p:cNvPicPr preferRelativeResize="0"/>
          <p:nvPr/>
        </p:nvPicPr>
        <p:blipFill rotWithShape="1">
          <a:blip r:embed="rId11">
            <a:alphaModFix/>
          </a:blip>
          <a:srcRect b="55109" l="0" r="1536" t="5647"/>
          <a:stretch/>
        </p:blipFill>
        <p:spPr>
          <a:xfrm>
            <a:off x="17998864" y="6890671"/>
            <a:ext cx="5899800" cy="2166300"/>
          </a:xfrm>
          <a:prstGeom prst="round2SameRect">
            <a:avLst>
              <a:gd fmla="val 7602" name="adj1"/>
              <a:gd fmla="val 0" name="adj2"/>
            </a:avLst>
          </a:prstGeom>
          <a:noFill/>
          <a:ln cap="flat" cmpd="sng" w="38100">
            <a:solidFill>
              <a:srgbClr val="434343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152" name="Google Shape;152;p15"/>
          <p:cNvPicPr preferRelativeResize="0"/>
          <p:nvPr/>
        </p:nvPicPr>
        <p:blipFill rotWithShape="1">
          <a:blip r:embed="rId11">
            <a:alphaModFix/>
          </a:blip>
          <a:srcRect b="8369" l="0" r="1536" t="64763"/>
          <a:stretch/>
        </p:blipFill>
        <p:spPr>
          <a:xfrm>
            <a:off x="17999774" y="9056985"/>
            <a:ext cx="5899800" cy="1482900"/>
          </a:xfrm>
          <a:prstGeom prst="round2SameRect">
            <a:avLst>
              <a:gd fmla="val 0" name="adj1"/>
              <a:gd fmla="val 13131" name="adj2"/>
            </a:avLst>
          </a:prstGeom>
          <a:noFill/>
          <a:ln cap="flat" cmpd="sng" w="38100">
            <a:solidFill>
              <a:srgbClr val="434343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153" name="Google Shape;153;p15"/>
          <p:cNvSpPr txBox="1"/>
          <p:nvPr/>
        </p:nvSpPr>
        <p:spPr>
          <a:xfrm>
            <a:off x="17996325" y="6316314"/>
            <a:ext cx="2700900" cy="611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latin typeface="Open Sans SemiBold"/>
                <a:ea typeface="Open Sans SemiBold"/>
                <a:cs typeface="Open Sans SemiBold"/>
                <a:sym typeface="Open Sans SemiBold"/>
              </a:rPr>
              <a:t>Insight Testing</a:t>
            </a:r>
            <a:endParaRPr sz="2400">
              <a:latin typeface="Open Sans SemiBold"/>
              <a:ea typeface="Open Sans SemiBold"/>
              <a:cs typeface="Open Sans SemiBold"/>
              <a:sym typeface="Open Sans SemiBold"/>
            </a:endParaRPr>
          </a:p>
        </p:txBody>
      </p:sp>
      <p:pic>
        <p:nvPicPr>
          <p:cNvPr id="154" name="Google Shape;154;p15"/>
          <p:cNvPicPr preferRelativeResize="0"/>
          <p:nvPr/>
        </p:nvPicPr>
        <p:blipFill rotWithShape="1">
          <a:blip r:embed="rId12">
            <a:alphaModFix/>
          </a:blip>
          <a:srcRect b="9412" l="0" r="0" t="0"/>
          <a:stretch/>
        </p:blipFill>
        <p:spPr>
          <a:xfrm>
            <a:off x="17998864" y="11497132"/>
            <a:ext cx="5899800" cy="6177000"/>
          </a:xfrm>
          <a:prstGeom prst="roundRect">
            <a:avLst>
              <a:gd fmla="val 4511" name="adj"/>
            </a:avLst>
          </a:prstGeom>
          <a:noFill/>
          <a:ln cap="flat" cmpd="sng" w="38100">
            <a:solidFill>
              <a:srgbClr val="434343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155" name="Google Shape;155;p15"/>
          <p:cNvSpPr txBox="1"/>
          <p:nvPr/>
        </p:nvSpPr>
        <p:spPr>
          <a:xfrm>
            <a:off x="17996325" y="10922776"/>
            <a:ext cx="2700900" cy="611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latin typeface="Open Sans SemiBold"/>
                <a:ea typeface="Open Sans SemiBold"/>
                <a:cs typeface="Open Sans SemiBold"/>
                <a:sym typeface="Open Sans SemiBold"/>
              </a:rPr>
              <a:t>Lo-Fi Prototype</a:t>
            </a:r>
            <a:endParaRPr sz="2400">
              <a:latin typeface="Open Sans SemiBold"/>
              <a:ea typeface="Open Sans SemiBold"/>
              <a:cs typeface="Open Sans SemiBold"/>
              <a:sym typeface="Open Sans SemiBold"/>
            </a:endParaRPr>
          </a:p>
        </p:txBody>
      </p:sp>
      <p:sp>
        <p:nvSpPr>
          <p:cNvPr id="156" name="Google Shape;156;p15"/>
          <p:cNvSpPr/>
          <p:nvPr/>
        </p:nvSpPr>
        <p:spPr>
          <a:xfrm>
            <a:off x="0" y="19725525"/>
            <a:ext cx="25603200" cy="391200"/>
          </a:xfrm>
          <a:prstGeom prst="rect">
            <a:avLst/>
          </a:prstGeom>
          <a:solidFill>
            <a:srgbClr val="FF836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7" name="Google Shape;157;p15"/>
          <p:cNvSpPr txBox="1"/>
          <p:nvPr/>
        </p:nvSpPr>
        <p:spPr>
          <a:xfrm>
            <a:off x="202729" y="19688170"/>
            <a:ext cx="22700100" cy="434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Designed and Developed by:</a:t>
            </a:r>
            <a:r>
              <a:rPr lang="en" sz="1800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 Baihan Z, Jessica Y, Oumnia C, Matthew G</a:t>
            </a:r>
            <a:r>
              <a:rPr b="1" lang="en" sz="1800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      ||      CS 147 </a:t>
            </a:r>
            <a:r>
              <a:rPr lang="en" sz="1800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Autumn 2024</a:t>
            </a:r>
            <a:r>
              <a:rPr b="1" lang="en" sz="1800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      ||     Project </a:t>
            </a:r>
            <a:r>
              <a:rPr b="1" lang="en" sz="1800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URL</a:t>
            </a:r>
            <a:r>
              <a:rPr b="1" lang="en" sz="1800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:  </a:t>
            </a:r>
            <a:r>
              <a:rPr lang="en" sz="1800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https://hci.stanford.edu/courses/cs147/2024/au/projects/AI-In-Classroom/EKG/</a:t>
            </a:r>
            <a:endParaRPr sz="1800">
              <a:solidFill>
                <a:schemeClr val="lt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spTree>
      <p:nvGrpSpPr>
        <p:cNvPr id="16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p16"/>
          <p:cNvSpPr/>
          <p:nvPr/>
        </p:nvSpPr>
        <p:spPr>
          <a:xfrm rot="2404883">
            <a:off x="16799280" y="8712697"/>
            <a:ext cx="11625858" cy="7552355"/>
          </a:xfrm>
          <a:prstGeom prst="rect">
            <a:avLst/>
          </a:prstGeom>
          <a:solidFill>
            <a:srgbClr val="FFE59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3" name="Google Shape;163;p16"/>
          <p:cNvSpPr/>
          <p:nvPr/>
        </p:nvSpPr>
        <p:spPr>
          <a:xfrm>
            <a:off x="-3473775" y="-6975700"/>
            <a:ext cx="20927100" cy="19526400"/>
          </a:xfrm>
          <a:prstGeom prst="ellipse">
            <a:avLst/>
          </a:prstGeom>
          <a:solidFill>
            <a:srgbClr val="FF836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4" name="Google Shape;164;p16"/>
          <p:cNvSpPr txBox="1"/>
          <p:nvPr/>
        </p:nvSpPr>
        <p:spPr>
          <a:xfrm>
            <a:off x="903875" y="2748175"/>
            <a:ext cx="14483400" cy="98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5000">
                <a:solidFill>
                  <a:schemeClr val="lt1"/>
                </a:solidFill>
              </a:rPr>
              <a:t>Learn about your students through engaging, in-class games!</a:t>
            </a:r>
            <a:endParaRPr b="1" sz="5000">
              <a:solidFill>
                <a:schemeClr val="lt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5600">
              <a:solidFill>
                <a:schemeClr val="dk2"/>
              </a:solidFill>
            </a:endParaRPr>
          </a:p>
        </p:txBody>
      </p:sp>
      <p:pic>
        <p:nvPicPr>
          <p:cNvPr id="165" name="Google Shape;165;p16"/>
          <p:cNvPicPr preferRelativeResize="0"/>
          <p:nvPr/>
        </p:nvPicPr>
        <p:blipFill rotWithShape="1">
          <a:blip r:embed="rId4">
            <a:alphaModFix/>
          </a:blip>
          <a:srcRect b="5064" l="10778" r="11509" t="2513"/>
          <a:stretch/>
        </p:blipFill>
        <p:spPr>
          <a:xfrm>
            <a:off x="1568825" y="4699817"/>
            <a:ext cx="4973400" cy="10269300"/>
          </a:xfrm>
          <a:prstGeom prst="roundRect">
            <a:avLst>
              <a:gd fmla="val 16667" name="adj"/>
            </a:avLst>
          </a:prstGeom>
          <a:noFill/>
          <a:ln>
            <a:noFill/>
          </a:ln>
          <a:effectLst>
            <a:outerShdw blurRad="71438" rotWithShape="0" algn="bl" dir="2700000" dist="85725">
              <a:srgbClr val="000000">
                <a:alpha val="16000"/>
              </a:srgbClr>
            </a:outerShdw>
          </a:effectLst>
        </p:spPr>
      </p:pic>
      <p:pic>
        <p:nvPicPr>
          <p:cNvPr id="166" name="Google Shape;166;p1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903863" y="133463"/>
            <a:ext cx="7584776" cy="2502911"/>
          </a:xfrm>
          <a:prstGeom prst="rect">
            <a:avLst/>
          </a:prstGeom>
          <a:noFill/>
          <a:ln>
            <a:noFill/>
          </a:ln>
        </p:spPr>
      </p:pic>
      <p:sp>
        <p:nvSpPr>
          <p:cNvPr id="167" name="Google Shape;167;p16"/>
          <p:cNvSpPr txBox="1"/>
          <p:nvPr/>
        </p:nvSpPr>
        <p:spPr>
          <a:xfrm>
            <a:off x="5306288" y="1625125"/>
            <a:ext cx="16136400" cy="1882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5600">
              <a:solidFill>
                <a:schemeClr val="dk2"/>
              </a:solidFill>
            </a:endParaRPr>
          </a:p>
        </p:txBody>
      </p:sp>
      <p:sp>
        <p:nvSpPr>
          <p:cNvPr id="168" name="Google Shape;168;p16"/>
          <p:cNvSpPr txBox="1"/>
          <p:nvPr/>
        </p:nvSpPr>
        <p:spPr>
          <a:xfrm>
            <a:off x="2577350" y="15632200"/>
            <a:ext cx="6443400" cy="644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5600">
              <a:solidFill>
                <a:schemeClr val="dk2"/>
              </a:solidFill>
            </a:endParaRPr>
          </a:p>
        </p:txBody>
      </p:sp>
      <p:pic>
        <p:nvPicPr>
          <p:cNvPr id="169" name="Google Shape;169;p16"/>
          <p:cNvPicPr preferRelativeResize="0"/>
          <p:nvPr/>
        </p:nvPicPr>
        <p:blipFill rotWithShape="1">
          <a:blip r:embed="rId6">
            <a:alphaModFix/>
          </a:blip>
          <a:srcRect b="0" l="1327" r="1782" t="0"/>
          <a:stretch/>
        </p:blipFill>
        <p:spPr>
          <a:xfrm>
            <a:off x="7492026" y="4657672"/>
            <a:ext cx="4973400" cy="10353600"/>
          </a:xfrm>
          <a:prstGeom prst="roundRect">
            <a:avLst>
              <a:gd fmla="val 16828" name="adj"/>
            </a:avLst>
          </a:prstGeom>
          <a:noFill/>
          <a:ln>
            <a:noFill/>
          </a:ln>
          <a:effectLst>
            <a:outerShdw blurRad="85725" rotWithShape="0" algn="bl" dir="2700000" dist="28575">
              <a:srgbClr val="000000">
                <a:alpha val="50000"/>
              </a:srgbClr>
            </a:outerShdw>
          </a:effectLst>
        </p:spPr>
      </p:pic>
      <p:pic>
        <p:nvPicPr>
          <p:cNvPr id="170" name="Google Shape;170;p16"/>
          <p:cNvPicPr preferRelativeResize="0"/>
          <p:nvPr/>
        </p:nvPicPr>
        <p:blipFill rotWithShape="1">
          <a:blip r:embed="rId6">
            <a:alphaModFix/>
          </a:blip>
          <a:srcRect b="0" l="1327" r="1782" t="0"/>
          <a:stretch/>
        </p:blipFill>
        <p:spPr>
          <a:xfrm>
            <a:off x="13415225" y="4658136"/>
            <a:ext cx="4973400" cy="10352700"/>
          </a:xfrm>
          <a:prstGeom prst="roundRect">
            <a:avLst>
              <a:gd fmla="val 16828" name="adj"/>
            </a:avLst>
          </a:prstGeom>
          <a:noFill/>
          <a:ln>
            <a:noFill/>
          </a:ln>
          <a:effectLst>
            <a:outerShdw blurRad="85725" rotWithShape="0" algn="bl" dir="2700000" dist="28575">
              <a:srgbClr val="000000">
                <a:alpha val="50000"/>
              </a:srgbClr>
            </a:outerShdw>
          </a:effectLst>
        </p:spPr>
      </p:pic>
      <p:pic>
        <p:nvPicPr>
          <p:cNvPr id="171" name="Google Shape;171;p16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13632750" y="4948375"/>
            <a:ext cx="4504200" cy="9772200"/>
          </a:xfrm>
          <a:prstGeom prst="roundRect">
            <a:avLst>
              <a:gd fmla="val 16667" name="adj"/>
            </a:avLst>
          </a:prstGeom>
          <a:noFill/>
          <a:ln>
            <a:noFill/>
          </a:ln>
        </p:spPr>
      </p:pic>
      <p:sp>
        <p:nvSpPr>
          <p:cNvPr id="172" name="Google Shape;172;p16"/>
          <p:cNvSpPr txBox="1"/>
          <p:nvPr/>
        </p:nvSpPr>
        <p:spPr>
          <a:xfrm>
            <a:off x="4314275" y="15940375"/>
            <a:ext cx="16136400" cy="1882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5600">
              <a:solidFill>
                <a:schemeClr val="dk2"/>
              </a:solidFill>
            </a:endParaRPr>
          </a:p>
        </p:txBody>
      </p:sp>
      <p:sp>
        <p:nvSpPr>
          <p:cNvPr id="173" name="Google Shape;173;p16"/>
          <p:cNvSpPr txBox="1"/>
          <p:nvPr/>
        </p:nvSpPr>
        <p:spPr>
          <a:xfrm>
            <a:off x="11009775" y="15996400"/>
            <a:ext cx="14651700" cy="1882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5600">
              <a:solidFill>
                <a:schemeClr val="dk2"/>
              </a:solidFill>
            </a:endParaRPr>
          </a:p>
        </p:txBody>
      </p:sp>
      <p:sp>
        <p:nvSpPr>
          <p:cNvPr id="174" name="Google Shape;174;p16"/>
          <p:cNvSpPr txBox="1"/>
          <p:nvPr/>
        </p:nvSpPr>
        <p:spPr>
          <a:xfrm>
            <a:off x="896550" y="16501975"/>
            <a:ext cx="7466400" cy="1749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5000">
                <a:solidFill>
                  <a:schemeClr val="dk1"/>
                </a:solidFill>
              </a:rPr>
              <a:t>Problem</a:t>
            </a:r>
            <a:endParaRPr b="1" sz="50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3300">
                <a:solidFill>
                  <a:srgbClr val="434343"/>
                </a:solidFill>
              </a:rPr>
              <a:t>Teachers Struggle to Develop Meaningful Connections with Students</a:t>
            </a:r>
            <a:endParaRPr sz="3300">
              <a:solidFill>
                <a:srgbClr val="434343"/>
              </a:solidFill>
            </a:endParaRPr>
          </a:p>
        </p:txBody>
      </p:sp>
      <p:sp>
        <p:nvSpPr>
          <p:cNvPr id="175" name="Google Shape;175;p16"/>
          <p:cNvSpPr txBox="1"/>
          <p:nvPr/>
        </p:nvSpPr>
        <p:spPr>
          <a:xfrm>
            <a:off x="8488650" y="16501975"/>
            <a:ext cx="7466400" cy="1749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5000">
                <a:solidFill>
                  <a:schemeClr val="dk1"/>
                </a:solidFill>
              </a:rPr>
              <a:t>Solution</a:t>
            </a:r>
            <a:endParaRPr b="1" sz="50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rgbClr val="A1E8D9"/>
              </a:buClr>
              <a:buSzPts val="1100"/>
              <a:buFont typeface="Arial"/>
              <a:buNone/>
            </a:pPr>
            <a:r>
              <a:rPr lang="en" sz="3300">
                <a:solidFill>
                  <a:srgbClr val="434343"/>
                </a:solidFill>
              </a:rPr>
              <a:t>EKG uses Truth/Dare, 2 Truths/Lie, and AI generated improv games to collect information about students.</a:t>
            </a:r>
            <a:endParaRPr sz="3300">
              <a:solidFill>
                <a:srgbClr val="434343"/>
              </a:solidFill>
            </a:endParaRPr>
          </a:p>
        </p:txBody>
      </p:sp>
      <p:sp>
        <p:nvSpPr>
          <p:cNvPr id="176" name="Google Shape;176;p16"/>
          <p:cNvSpPr txBox="1"/>
          <p:nvPr/>
        </p:nvSpPr>
        <p:spPr>
          <a:xfrm>
            <a:off x="18388625" y="0"/>
            <a:ext cx="6639600" cy="1882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5000">
                <a:solidFill>
                  <a:schemeClr val="dk1"/>
                </a:solidFill>
              </a:rPr>
              <a:t>Design Process</a:t>
            </a:r>
            <a:endParaRPr b="1" sz="5000">
              <a:solidFill>
                <a:schemeClr val="dk1"/>
              </a:solidFill>
            </a:endParaRPr>
          </a:p>
        </p:txBody>
      </p:sp>
      <p:pic>
        <p:nvPicPr>
          <p:cNvPr id="177" name="Google Shape;177;p16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18323175" y="1010725"/>
            <a:ext cx="4139076" cy="4092048"/>
          </a:xfrm>
          <a:prstGeom prst="rect">
            <a:avLst/>
          </a:prstGeom>
          <a:noFill/>
          <a:ln>
            <a:noFill/>
          </a:ln>
        </p:spPr>
      </p:pic>
      <p:sp>
        <p:nvSpPr>
          <p:cNvPr id="178" name="Google Shape;178;p16"/>
          <p:cNvSpPr txBox="1"/>
          <p:nvPr/>
        </p:nvSpPr>
        <p:spPr>
          <a:xfrm>
            <a:off x="22670725" y="2787500"/>
            <a:ext cx="2846100" cy="6444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/>
              <a:t>Needfinding</a:t>
            </a:r>
            <a:endParaRPr sz="3000"/>
          </a:p>
        </p:txBody>
      </p:sp>
      <p:pic>
        <p:nvPicPr>
          <p:cNvPr id="179" name="Google Shape;179;p16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18455100" y="9282375"/>
            <a:ext cx="4504200" cy="5205736"/>
          </a:xfrm>
          <a:prstGeom prst="rect">
            <a:avLst/>
          </a:prstGeom>
          <a:noFill/>
          <a:ln>
            <a:noFill/>
          </a:ln>
        </p:spPr>
      </p:pic>
      <p:pic>
        <p:nvPicPr>
          <p:cNvPr id="180" name="Google Shape;180;p16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20450675" y="14525185"/>
            <a:ext cx="5152526" cy="5591614"/>
          </a:xfrm>
          <a:prstGeom prst="rect">
            <a:avLst/>
          </a:prstGeom>
          <a:noFill/>
          <a:ln>
            <a:noFill/>
          </a:ln>
        </p:spPr>
      </p:pic>
      <p:sp>
        <p:nvSpPr>
          <p:cNvPr id="181" name="Google Shape;181;p16"/>
          <p:cNvSpPr/>
          <p:nvPr/>
        </p:nvSpPr>
        <p:spPr>
          <a:xfrm>
            <a:off x="0" y="19358100"/>
            <a:ext cx="19158900" cy="980400"/>
          </a:xfrm>
          <a:prstGeom prst="rect">
            <a:avLst/>
          </a:prstGeom>
          <a:solidFill>
            <a:srgbClr val="07376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2" name="Google Shape;182;p16"/>
          <p:cNvSpPr txBox="1"/>
          <p:nvPr/>
        </p:nvSpPr>
        <p:spPr>
          <a:xfrm>
            <a:off x="285750" y="19519300"/>
            <a:ext cx="18587400" cy="538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>
                <a:solidFill>
                  <a:schemeClr val="lt1"/>
                </a:solidFill>
              </a:rPr>
              <a:t>Baihan Z, Jessica Y, Oumnia C, Matthew G || CS 147 Autumn 2024 || https://hci.stanford.edu/courses/cs147/2024/au/projects/AI-In-Classroom/EKG/</a:t>
            </a:r>
            <a:endParaRPr sz="2200">
              <a:solidFill>
                <a:schemeClr val="lt1"/>
              </a:solidFill>
            </a:endParaRPr>
          </a:p>
        </p:txBody>
      </p:sp>
      <p:sp>
        <p:nvSpPr>
          <p:cNvPr id="183" name="Google Shape;183;p16"/>
          <p:cNvSpPr/>
          <p:nvPr/>
        </p:nvSpPr>
        <p:spPr>
          <a:xfrm>
            <a:off x="1229675" y="15033475"/>
            <a:ext cx="5651700" cy="1149000"/>
          </a:xfrm>
          <a:prstGeom prst="flowChartAlternateProcess">
            <a:avLst/>
          </a:prstGeom>
          <a:solidFill>
            <a:srgbClr val="FCE5CD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4" name="Google Shape;184;p16"/>
          <p:cNvSpPr txBox="1"/>
          <p:nvPr/>
        </p:nvSpPr>
        <p:spPr>
          <a:xfrm>
            <a:off x="903875" y="15007663"/>
            <a:ext cx="6303300" cy="1139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100">
                <a:solidFill>
                  <a:schemeClr val="dk1"/>
                </a:solidFill>
              </a:rPr>
              <a:t>Play Truth/Dare To Collect Student Info</a:t>
            </a:r>
            <a:endParaRPr b="1" sz="3100">
              <a:solidFill>
                <a:schemeClr val="dk1"/>
              </a:solidFill>
            </a:endParaRPr>
          </a:p>
        </p:txBody>
      </p:sp>
      <p:sp>
        <p:nvSpPr>
          <p:cNvPr id="185" name="Google Shape;185;p16"/>
          <p:cNvSpPr/>
          <p:nvPr/>
        </p:nvSpPr>
        <p:spPr>
          <a:xfrm>
            <a:off x="7152875" y="15033475"/>
            <a:ext cx="5651700" cy="1149000"/>
          </a:xfrm>
          <a:prstGeom prst="flowChartAlternateProcess">
            <a:avLst/>
          </a:prstGeom>
          <a:solidFill>
            <a:srgbClr val="FCE5CD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6" name="Google Shape;186;p16"/>
          <p:cNvSpPr txBox="1"/>
          <p:nvPr/>
        </p:nvSpPr>
        <p:spPr>
          <a:xfrm>
            <a:off x="6757025" y="15117775"/>
            <a:ext cx="6443400" cy="1277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100">
                <a:solidFill>
                  <a:schemeClr val="dk1"/>
                </a:solidFill>
              </a:rPr>
              <a:t>Read About Your Students</a:t>
            </a:r>
            <a:endParaRPr b="1" sz="3100">
              <a:solidFill>
                <a:schemeClr val="dk1"/>
              </a:solidFill>
            </a:endParaRPr>
          </a:p>
        </p:txBody>
      </p:sp>
      <p:sp>
        <p:nvSpPr>
          <p:cNvPr id="187" name="Google Shape;187;p16"/>
          <p:cNvSpPr/>
          <p:nvPr/>
        </p:nvSpPr>
        <p:spPr>
          <a:xfrm>
            <a:off x="13076075" y="15036763"/>
            <a:ext cx="5651700" cy="1149000"/>
          </a:xfrm>
          <a:prstGeom prst="flowChartAlternateProcess">
            <a:avLst/>
          </a:prstGeom>
          <a:solidFill>
            <a:srgbClr val="FCE5CD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8" name="Google Shape;188;p16"/>
          <p:cNvSpPr txBox="1"/>
          <p:nvPr/>
        </p:nvSpPr>
        <p:spPr>
          <a:xfrm>
            <a:off x="12913175" y="15013400"/>
            <a:ext cx="5977500" cy="98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100">
                <a:solidFill>
                  <a:schemeClr val="dk1"/>
                </a:solidFill>
              </a:rPr>
              <a:t>Get Alerts about Students from Other Teachers</a:t>
            </a:r>
            <a:endParaRPr b="1" sz="3100">
              <a:solidFill>
                <a:schemeClr val="dk1"/>
              </a:solidFill>
            </a:endParaRPr>
          </a:p>
        </p:txBody>
      </p:sp>
      <p:sp>
        <p:nvSpPr>
          <p:cNvPr id="189" name="Google Shape;189;p16"/>
          <p:cNvSpPr txBox="1"/>
          <p:nvPr/>
        </p:nvSpPr>
        <p:spPr>
          <a:xfrm>
            <a:off x="18497850" y="6838113"/>
            <a:ext cx="2389200" cy="6444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/>
              <a:t>Testing</a:t>
            </a:r>
            <a:endParaRPr sz="3000"/>
          </a:p>
        </p:txBody>
      </p:sp>
      <p:sp>
        <p:nvSpPr>
          <p:cNvPr id="190" name="Google Shape;190;p16"/>
          <p:cNvSpPr txBox="1"/>
          <p:nvPr/>
        </p:nvSpPr>
        <p:spPr>
          <a:xfrm>
            <a:off x="23140575" y="11315675"/>
            <a:ext cx="2256300" cy="11391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/>
              <a:t>Low-Fi Prototype</a:t>
            </a:r>
            <a:endParaRPr sz="3000"/>
          </a:p>
        </p:txBody>
      </p:sp>
      <p:sp>
        <p:nvSpPr>
          <p:cNvPr id="191" name="Google Shape;191;p16"/>
          <p:cNvSpPr txBox="1"/>
          <p:nvPr/>
        </p:nvSpPr>
        <p:spPr>
          <a:xfrm>
            <a:off x="18002125" y="16807375"/>
            <a:ext cx="2256300" cy="11391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/>
              <a:t>High</a:t>
            </a:r>
            <a:r>
              <a:rPr lang="en" sz="3000"/>
              <a:t>-Fi Prototype</a:t>
            </a:r>
            <a:endParaRPr sz="3000"/>
          </a:p>
        </p:txBody>
      </p:sp>
      <p:pic>
        <p:nvPicPr>
          <p:cNvPr id="192" name="Google Shape;192;p16"/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20996311" y="5038250"/>
            <a:ext cx="4606890" cy="42441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spTree>
      <p:nvGrpSpPr>
        <p:cNvPr id="196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Google Shape;197;p17"/>
          <p:cNvSpPr/>
          <p:nvPr/>
        </p:nvSpPr>
        <p:spPr>
          <a:xfrm>
            <a:off x="23361629" y="9326239"/>
            <a:ext cx="1464300" cy="1464300"/>
          </a:xfrm>
          <a:prstGeom prst="ellipse">
            <a:avLst/>
          </a:prstGeom>
          <a:solidFill>
            <a:srgbClr val="FF8538">
              <a:alpha val="2700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8" name="Google Shape;198;p17"/>
          <p:cNvSpPr/>
          <p:nvPr/>
        </p:nvSpPr>
        <p:spPr>
          <a:xfrm>
            <a:off x="21676824" y="8052301"/>
            <a:ext cx="4833900" cy="4012200"/>
          </a:xfrm>
          <a:prstGeom prst="ellipse">
            <a:avLst/>
          </a:prstGeom>
          <a:solidFill>
            <a:srgbClr val="FF8538">
              <a:alpha val="2700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9" name="Google Shape;199;p17"/>
          <p:cNvSpPr/>
          <p:nvPr/>
        </p:nvSpPr>
        <p:spPr>
          <a:xfrm>
            <a:off x="18420774" y="4948372"/>
            <a:ext cx="11346000" cy="11143500"/>
          </a:xfrm>
          <a:prstGeom prst="ellipse">
            <a:avLst/>
          </a:prstGeom>
          <a:solidFill>
            <a:srgbClr val="FF8538">
              <a:alpha val="2700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0" name="Google Shape;200;p17"/>
          <p:cNvSpPr/>
          <p:nvPr/>
        </p:nvSpPr>
        <p:spPr>
          <a:xfrm>
            <a:off x="14514325" y="1187400"/>
            <a:ext cx="19158900" cy="17742000"/>
          </a:xfrm>
          <a:prstGeom prst="ellipse">
            <a:avLst/>
          </a:prstGeom>
          <a:solidFill>
            <a:srgbClr val="FF8538">
              <a:alpha val="2700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1" name="Google Shape;201;p17"/>
          <p:cNvSpPr txBox="1"/>
          <p:nvPr/>
        </p:nvSpPr>
        <p:spPr>
          <a:xfrm>
            <a:off x="903875" y="2748175"/>
            <a:ext cx="14483400" cy="98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5000">
                <a:solidFill>
                  <a:schemeClr val="dk1"/>
                </a:solidFill>
              </a:rPr>
              <a:t>Learn about your students through engaging, in-class games!</a:t>
            </a:r>
            <a:endParaRPr b="1" sz="50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5600">
              <a:solidFill>
                <a:schemeClr val="dk2"/>
              </a:solidFill>
            </a:endParaRPr>
          </a:p>
        </p:txBody>
      </p:sp>
      <p:pic>
        <p:nvPicPr>
          <p:cNvPr id="202" name="Google Shape;202;p17"/>
          <p:cNvPicPr preferRelativeResize="0"/>
          <p:nvPr/>
        </p:nvPicPr>
        <p:blipFill rotWithShape="1">
          <a:blip r:embed="rId3">
            <a:alphaModFix/>
          </a:blip>
          <a:srcRect b="5064" l="10778" r="11509" t="2513"/>
          <a:stretch/>
        </p:blipFill>
        <p:spPr>
          <a:xfrm>
            <a:off x="1568825" y="4699824"/>
            <a:ext cx="4215600" cy="8704500"/>
          </a:xfrm>
          <a:prstGeom prst="roundRect">
            <a:avLst>
              <a:gd fmla="val 16667" name="adj"/>
            </a:avLst>
          </a:prstGeom>
          <a:noFill/>
          <a:ln>
            <a:noFill/>
          </a:ln>
          <a:effectLst>
            <a:outerShdw blurRad="71438" rotWithShape="0" algn="bl" dir="2700000" dist="85725">
              <a:srgbClr val="000000">
                <a:alpha val="16000"/>
              </a:srgbClr>
            </a:outerShdw>
          </a:effectLst>
        </p:spPr>
      </p:pic>
      <p:pic>
        <p:nvPicPr>
          <p:cNvPr id="203" name="Google Shape;203;p1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353175" y="245263"/>
            <a:ext cx="7584776" cy="2502911"/>
          </a:xfrm>
          <a:prstGeom prst="rect">
            <a:avLst/>
          </a:prstGeom>
          <a:noFill/>
          <a:ln>
            <a:noFill/>
          </a:ln>
        </p:spPr>
      </p:pic>
      <p:sp>
        <p:nvSpPr>
          <p:cNvPr id="204" name="Google Shape;204;p17"/>
          <p:cNvSpPr txBox="1"/>
          <p:nvPr/>
        </p:nvSpPr>
        <p:spPr>
          <a:xfrm>
            <a:off x="5306288" y="1625125"/>
            <a:ext cx="16136400" cy="1882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5600">
              <a:solidFill>
                <a:schemeClr val="dk2"/>
              </a:solidFill>
            </a:endParaRPr>
          </a:p>
        </p:txBody>
      </p:sp>
      <p:sp>
        <p:nvSpPr>
          <p:cNvPr id="205" name="Google Shape;205;p17"/>
          <p:cNvSpPr txBox="1"/>
          <p:nvPr/>
        </p:nvSpPr>
        <p:spPr>
          <a:xfrm>
            <a:off x="2577350" y="15632200"/>
            <a:ext cx="6443400" cy="644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5600">
              <a:solidFill>
                <a:schemeClr val="dk2"/>
              </a:solidFill>
            </a:endParaRPr>
          </a:p>
        </p:txBody>
      </p:sp>
      <p:pic>
        <p:nvPicPr>
          <p:cNvPr id="206" name="Google Shape;206;p17"/>
          <p:cNvPicPr preferRelativeResize="0"/>
          <p:nvPr/>
        </p:nvPicPr>
        <p:blipFill rotWithShape="1">
          <a:blip r:embed="rId5">
            <a:alphaModFix/>
          </a:blip>
          <a:srcRect b="0" l="1327" r="1782" t="0"/>
          <a:stretch/>
        </p:blipFill>
        <p:spPr>
          <a:xfrm>
            <a:off x="7492025" y="4657674"/>
            <a:ext cx="4215600" cy="8775900"/>
          </a:xfrm>
          <a:prstGeom prst="roundRect">
            <a:avLst>
              <a:gd fmla="val 16828" name="adj"/>
            </a:avLst>
          </a:prstGeom>
          <a:noFill/>
          <a:ln>
            <a:noFill/>
          </a:ln>
          <a:effectLst>
            <a:outerShdw blurRad="85725" rotWithShape="0" algn="bl" dir="2700000" dist="28575">
              <a:srgbClr val="000000">
                <a:alpha val="50000"/>
              </a:srgbClr>
            </a:outerShdw>
          </a:effectLst>
        </p:spPr>
      </p:pic>
      <p:pic>
        <p:nvPicPr>
          <p:cNvPr id="207" name="Google Shape;207;p17"/>
          <p:cNvPicPr preferRelativeResize="0"/>
          <p:nvPr/>
        </p:nvPicPr>
        <p:blipFill rotWithShape="1">
          <a:blip r:embed="rId5">
            <a:alphaModFix/>
          </a:blip>
          <a:srcRect b="0" l="1327" r="1782" t="0"/>
          <a:stretch/>
        </p:blipFill>
        <p:spPr>
          <a:xfrm>
            <a:off x="13415225" y="4658125"/>
            <a:ext cx="4215600" cy="8775600"/>
          </a:xfrm>
          <a:prstGeom prst="roundRect">
            <a:avLst>
              <a:gd fmla="val 16828" name="adj"/>
            </a:avLst>
          </a:prstGeom>
          <a:noFill/>
          <a:ln>
            <a:noFill/>
          </a:ln>
          <a:effectLst>
            <a:outerShdw blurRad="85725" rotWithShape="0" algn="bl" dir="2700000" dist="28575">
              <a:srgbClr val="000000">
                <a:alpha val="50000"/>
              </a:srgbClr>
            </a:outerShdw>
          </a:effectLst>
        </p:spPr>
      </p:pic>
      <p:pic>
        <p:nvPicPr>
          <p:cNvPr id="208" name="Google Shape;208;p17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3632750" y="4948375"/>
            <a:ext cx="3811200" cy="8268300"/>
          </a:xfrm>
          <a:prstGeom prst="roundRect">
            <a:avLst>
              <a:gd fmla="val 16667" name="adj"/>
            </a:avLst>
          </a:prstGeom>
          <a:noFill/>
          <a:ln>
            <a:noFill/>
          </a:ln>
        </p:spPr>
      </p:pic>
      <p:sp>
        <p:nvSpPr>
          <p:cNvPr id="209" name="Google Shape;209;p17"/>
          <p:cNvSpPr txBox="1"/>
          <p:nvPr/>
        </p:nvSpPr>
        <p:spPr>
          <a:xfrm>
            <a:off x="4314275" y="15940375"/>
            <a:ext cx="16136400" cy="1882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5600">
              <a:solidFill>
                <a:schemeClr val="dk2"/>
              </a:solidFill>
            </a:endParaRPr>
          </a:p>
        </p:txBody>
      </p:sp>
      <p:sp>
        <p:nvSpPr>
          <p:cNvPr id="210" name="Google Shape;210;p17"/>
          <p:cNvSpPr txBox="1"/>
          <p:nvPr/>
        </p:nvSpPr>
        <p:spPr>
          <a:xfrm>
            <a:off x="11009775" y="15996400"/>
            <a:ext cx="14651700" cy="1882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5600">
              <a:solidFill>
                <a:schemeClr val="dk2"/>
              </a:solidFill>
            </a:endParaRPr>
          </a:p>
        </p:txBody>
      </p:sp>
      <p:sp>
        <p:nvSpPr>
          <p:cNvPr id="211" name="Google Shape;211;p17"/>
          <p:cNvSpPr txBox="1"/>
          <p:nvPr/>
        </p:nvSpPr>
        <p:spPr>
          <a:xfrm>
            <a:off x="850775" y="15362275"/>
            <a:ext cx="7466400" cy="1749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5000">
                <a:solidFill>
                  <a:schemeClr val="dk1"/>
                </a:solidFill>
              </a:rPr>
              <a:t>Problem</a:t>
            </a:r>
            <a:endParaRPr b="1" sz="50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3300">
                <a:solidFill>
                  <a:srgbClr val="434343"/>
                </a:solidFill>
              </a:rPr>
              <a:t>Teachers Struggle to Develop Meaningful Connections with Students</a:t>
            </a:r>
            <a:endParaRPr sz="3300">
              <a:solidFill>
                <a:srgbClr val="434343"/>
              </a:solidFill>
            </a:endParaRPr>
          </a:p>
        </p:txBody>
      </p:sp>
      <p:sp>
        <p:nvSpPr>
          <p:cNvPr id="212" name="Google Shape;212;p17"/>
          <p:cNvSpPr txBox="1"/>
          <p:nvPr/>
        </p:nvSpPr>
        <p:spPr>
          <a:xfrm>
            <a:off x="8649275" y="15412438"/>
            <a:ext cx="7466400" cy="1749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5000">
                <a:solidFill>
                  <a:schemeClr val="dk1"/>
                </a:solidFill>
              </a:rPr>
              <a:t>Solution</a:t>
            </a:r>
            <a:endParaRPr b="1" sz="50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rgbClr val="A1E8D9"/>
              </a:buClr>
              <a:buSzPts val="1100"/>
              <a:buFont typeface="Arial"/>
              <a:buNone/>
            </a:pPr>
            <a:r>
              <a:rPr lang="en" sz="3300">
                <a:solidFill>
                  <a:srgbClr val="434343"/>
                </a:solidFill>
              </a:rPr>
              <a:t>EKG uses Truth/Dare, 2 Truths/Lie, and AI generated improv games to collect information about students.</a:t>
            </a:r>
            <a:endParaRPr sz="3300">
              <a:solidFill>
                <a:srgbClr val="434343"/>
              </a:solidFill>
            </a:endParaRPr>
          </a:p>
        </p:txBody>
      </p:sp>
      <p:sp>
        <p:nvSpPr>
          <p:cNvPr id="213" name="Google Shape;213;p17"/>
          <p:cNvSpPr txBox="1"/>
          <p:nvPr/>
        </p:nvSpPr>
        <p:spPr>
          <a:xfrm>
            <a:off x="18002125" y="0"/>
            <a:ext cx="6639600" cy="1882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5000">
                <a:solidFill>
                  <a:schemeClr val="dk1"/>
                </a:solidFill>
              </a:rPr>
              <a:t>Design Process</a:t>
            </a:r>
            <a:endParaRPr b="1" sz="5000">
              <a:solidFill>
                <a:schemeClr val="dk1"/>
              </a:solidFill>
            </a:endParaRPr>
          </a:p>
        </p:txBody>
      </p:sp>
      <p:sp>
        <p:nvSpPr>
          <p:cNvPr id="214" name="Google Shape;214;p17"/>
          <p:cNvSpPr txBox="1"/>
          <p:nvPr/>
        </p:nvSpPr>
        <p:spPr>
          <a:xfrm>
            <a:off x="22670725" y="2787500"/>
            <a:ext cx="2846100" cy="6444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/>
              <a:t>Needfinding</a:t>
            </a:r>
            <a:endParaRPr sz="3000"/>
          </a:p>
        </p:txBody>
      </p:sp>
      <p:pic>
        <p:nvPicPr>
          <p:cNvPr id="215" name="Google Shape;215;p17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18656788" y="9391155"/>
            <a:ext cx="4215626" cy="4872206"/>
          </a:xfrm>
          <a:prstGeom prst="rect">
            <a:avLst/>
          </a:prstGeom>
          <a:noFill/>
          <a:ln>
            <a:noFill/>
          </a:ln>
        </p:spPr>
      </p:pic>
      <p:pic>
        <p:nvPicPr>
          <p:cNvPr id="216" name="Google Shape;216;p17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20682775" y="14753925"/>
            <a:ext cx="4834051" cy="5245999"/>
          </a:xfrm>
          <a:prstGeom prst="rect">
            <a:avLst/>
          </a:prstGeom>
          <a:noFill/>
          <a:ln>
            <a:noFill/>
          </a:ln>
        </p:spPr>
      </p:pic>
      <p:sp>
        <p:nvSpPr>
          <p:cNvPr id="217" name="Google Shape;217;p17"/>
          <p:cNvSpPr/>
          <p:nvPr/>
        </p:nvSpPr>
        <p:spPr>
          <a:xfrm>
            <a:off x="0" y="19358100"/>
            <a:ext cx="19158900" cy="980400"/>
          </a:xfrm>
          <a:prstGeom prst="rect">
            <a:avLst/>
          </a:prstGeom>
          <a:solidFill>
            <a:srgbClr val="07376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8" name="Google Shape;218;p17"/>
          <p:cNvSpPr txBox="1"/>
          <p:nvPr/>
        </p:nvSpPr>
        <p:spPr>
          <a:xfrm>
            <a:off x="285750" y="19519300"/>
            <a:ext cx="18587400" cy="538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>
                <a:solidFill>
                  <a:schemeClr val="lt1"/>
                </a:solidFill>
              </a:rPr>
              <a:t>Baihan Z, Jessica Y, Oumnia C, Matthew G || CS 147 Autumn 2024 || https://hci.stanford.edu/courses/cs147/2024/au/projects/AI-In-Classroom/EKG/</a:t>
            </a:r>
            <a:endParaRPr sz="2200">
              <a:solidFill>
                <a:schemeClr val="lt1"/>
              </a:solidFill>
            </a:endParaRPr>
          </a:p>
        </p:txBody>
      </p:sp>
      <p:sp>
        <p:nvSpPr>
          <p:cNvPr id="219" name="Google Shape;219;p17"/>
          <p:cNvSpPr/>
          <p:nvPr/>
        </p:nvSpPr>
        <p:spPr>
          <a:xfrm>
            <a:off x="850775" y="13644400"/>
            <a:ext cx="5651700" cy="1149000"/>
          </a:xfrm>
          <a:prstGeom prst="flowChartAlternateProcess">
            <a:avLst/>
          </a:prstGeom>
          <a:solidFill>
            <a:srgbClr val="FCE5CD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0" name="Google Shape;220;p17"/>
          <p:cNvSpPr txBox="1"/>
          <p:nvPr/>
        </p:nvSpPr>
        <p:spPr>
          <a:xfrm>
            <a:off x="524975" y="13649338"/>
            <a:ext cx="6303300" cy="1139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100">
                <a:solidFill>
                  <a:schemeClr val="dk1"/>
                </a:solidFill>
              </a:rPr>
              <a:t>Play Truth/Dare To Collect Student Info</a:t>
            </a:r>
            <a:endParaRPr b="1" sz="3100">
              <a:solidFill>
                <a:schemeClr val="dk1"/>
              </a:solidFill>
            </a:endParaRPr>
          </a:p>
        </p:txBody>
      </p:sp>
      <p:sp>
        <p:nvSpPr>
          <p:cNvPr id="221" name="Google Shape;221;p17"/>
          <p:cNvSpPr/>
          <p:nvPr/>
        </p:nvSpPr>
        <p:spPr>
          <a:xfrm>
            <a:off x="6753600" y="13644400"/>
            <a:ext cx="5651700" cy="1149000"/>
          </a:xfrm>
          <a:prstGeom prst="flowChartAlternateProcess">
            <a:avLst/>
          </a:prstGeom>
          <a:solidFill>
            <a:srgbClr val="FCE5CD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2" name="Google Shape;222;p17"/>
          <p:cNvSpPr txBox="1"/>
          <p:nvPr/>
        </p:nvSpPr>
        <p:spPr>
          <a:xfrm>
            <a:off x="6378125" y="13759063"/>
            <a:ext cx="6443400" cy="1277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100">
                <a:solidFill>
                  <a:schemeClr val="dk1"/>
                </a:solidFill>
              </a:rPr>
              <a:t>Read About Your Students</a:t>
            </a:r>
            <a:endParaRPr b="1" sz="3100">
              <a:solidFill>
                <a:schemeClr val="dk1"/>
              </a:solidFill>
            </a:endParaRPr>
          </a:p>
        </p:txBody>
      </p:sp>
      <p:sp>
        <p:nvSpPr>
          <p:cNvPr id="223" name="Google Shape;223;p17"/>
          <p:cNvSpPr/>
          <p:nvPr/>
        </p:nvSpPr>
        <p:spPr>
          <a:xfrm>
            <a:off x="12712500" y="13644388"/>
            <a:ext cx="5651700" cy="1149000"/>
          </a:xfrm>
          <a:prstGeom prst="flowChartAlternateProcess">
            <a:avLst/>
          </a:prstGeom>
          <a:solidFill>
            <a:srgbClr val="FCE5CD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4" name="Google Shape;224;p17"/>
          <p:cNvSpPr txBox="1"/>
          <p:nvPr/>
        </p:nvSpPr>
        <p:spPr>
          <a:xfrm>
            <a:off x="12542300" y="13644400"/>
            <a:ext cx="5977500" cy="98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100">
                <a:solidFill>
                  <a:schemeClr val="dk1"/>
                </a:solidFill>
              </a:rPr>
              <a:t>Get Alerts about Students from Other Teachers</a:t>
            </a:r>
            <a:endParaRPr b="1" sz="3100">
              <a:solidFill>
                <a:schemeClr val="dk1"/>
              </a:solidFill>
            </a:endParaRPr>
          </a:p>
        </p:txBody>
      </p:sp>
      <p:sp>
        <p:nvSpPr>
          <p:cNvPr id="225" name="Google Shape;225;p17"/>
          <p:cNvSpPr txBox="1"/>
          <p:nvPr/>
        </p:nvSpPr>
        <p:spPr>
          <a:xfrm>
            <a:off x="18623688" y="6855388"/>
            <a:ext cx="2389200" cy="6444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/>
              <a:t>Testing</a:t>
            </a:r>
            <a:endParaRPr sz="3000"/>
          </a:p>
        </p:txBody>
      </p:sp>
      <p:sp>
        <p:nvSpPr>
          <p:cNvPr id="226" name="Google Shape;226;p17"/>
          <p:cNvSpPr txBox="1"/>
          <p:nvPr/>
        </p:nvSpPr>
        <p:spPr>
          <a:xfrm>
            <a:off x="23140575" y="11315675"/>
            <a:ext cx="2256300" cy="11391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/>
              <a:t>Low-Fi Prototype</a:t>
            </a:r>
            <a:endParaRPr sz="3000"/>
          </a:p>
        </p:txBody>
      </p:sp>
      <p:sp>
        <p:nvSpPr>
          <p:cNvPr id="227" name="Google Shape;227;p17"/>
          <p:cNvSpPr txBox="1"/>
          <p:nvPr/>
        </p:nvSpPr>
        <p:spPr>
          <a:xfrm>
            <a:off x="18136950" y="16743850"/>
            <a:ext cx="2256300" cy="11391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/>
              <a:t>High-Fi Prototype</a:t>
            </a:r>
            <a:endParaRPr sz="3000"/>
          </a:p>
        </p:txBody>
      </p:sp>
      <p:pic>
        <p:nvPicPr>
          <p:cNvPr id="228" name="Google Shape;228;p17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21247950" y="5171469"/>
            <a:ext cx="4355224" cy="40122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29" name="Google Shape;229;p17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15031503" y="0"/>
            <a:ext cx="3625308" cy="3238526"/>
          </a:xfrm>
          <a:prstGeom prst="rect">
            <a:avLst/>
          </a:prstGeom>
          <a:noFill/>
          <a:ln>
            <a:noFill/>
          </a:ln>
        </p:spPr>
      </p:pic>
      <p:pic>
        <p:nvPicPr>
          <p:cNvPr id="230" name="Google Shape;230;p17"/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18656800" y="1907718"/>
            <a:ext cx="3811201" cy="323854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spTree>
      <p:nvGrpSpPr>
        <p:cNvPr id="234" name="Shape 2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Google Shape;235;p18"/>
          <p:cNvSpPr txBox="1"/>
          <p:nvPr/>
        </p:nvSpPr>
        <p:spPr>
          <a:xfrm>
            <a:off x="1568825" y="4122375"/>
            <a:ext cx="15576300" cy="98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34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Learn about your students through engaging, in-class games!</a:t>
            </a:r>
            <a:endParaRPr sz="340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400">
              <a:solidFill>
                <a:schemeClr val="dk2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pic>
        <p:nvPicPr>
          <p:cNvPr id="236" name="Google Shape;236;p18"/>
          <p:cNvPicPr preferRelativeResize="0"/>
          <p:nvPr/>
        </p:nvPicPr>
        <p:blipFill rotWithShape="1">
          <a:blip r:embed="rId3">
            <a:alphaModFix/>
          </a:blip>
          <a:srcRect b="5064" l="10778" r="11509" t="2513"/>
          <a:stretch/>
        </p:blipFill>
        <p:spPr>
          <a:xfrm>
            <a:off x="1568825" y="6028922"/>
            <a:ext cx="4332300" cy="8945700"/>
          </a:xfrm>
          <a:prstGeom prst="roundRect">
            <a:avLst>
              <a:gd fmla="val 16667" name="adj"/>
            </a:avLst>
          </a:prstGeom>
          <a:noFill/>
          <a:ln>
            <a:noFill/>
          </a:ln>
          <a:effectLst>
            <a:outerShdw blurRad="71438" rotWithShape="0" algn="bl" dir="2700000" dist="85725">
              <a:srgbClr val="000000">
                <a:alpha val="16000"/>
              </a:srgbClr>
            </a:outerShdw>
          </a:effectLst>
        </p:spPr>
      </p:pic>
      <p:pic>
        <p:nvPicPr>
          <p:cNvPr id="237" name="Google Shape;237;p1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568825" y="1010713"/>
            <a:ext cx="7584776" cy="2502911"/>
          </a:xfrm>
          <a:prstGeom prst="rect">
            <a:avLst/>
          </a:prstGeom>
          <a:noFill/>
          <a:ln>
            <a:noFill/>
          </a:ln>
        </p:spPr>
      </p:pic>
      <p:sp>
        <p:nvSpPr>
          <p:cNvPr id="238" name="Google Shape;238;p18"/>
          <p:cNvSpPr txBox="1"/>
          <p:nvPr/>
        </p:nvSpPr>
        <p:spPr>
          <a:xfrm>
            <a:off x="2577350" y="15632200"/>
            <a:ext cx="6443400" cy="644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5600">
              <a:solidFill>
                <a:schemeClr val="dk2"/>
              </a:solidFill>
            </a:endParaRPr>
          </a:p>
        </p:txBody>
      </p:sp>
      <p:pic>
        <p:nvPicPr>
          <p:cNvPr id="239" name="Google Shape;239;p18"/>
          <p:cNvPicPr preferRelativeResize="0"/>
          <p:nvPr/>
        </p:nvPicPr>
        <p:blipFill rotWithShape="1">
          <a:blip r:embed="rId5">
            <a:alphaModFix/>
          </a:blip>
          <a:srcRect b="0" l="1327" r="1782" t="0"/>
          <a:stretch/>
        </p:blipFill>
        <p:spPr>
          <a:xfrm>
            <a:off x="6728556" y="5992209"/>
            <a:ext cx="4332300" cy="9019200"/>
          </a:xfrm>
          <a:prstGeom prst="roundRect">
            <a:avLst>
              <a:gd fmla="val 16828" name="adj"/>
            </a:avLst>
          </a:prstGeom>
          <a:noFill/>
          <a:ln>
            <a:noFill/>
          </a:ln>
          <a:effectLst>
            <a:outerShdw blurRad="85725" rotWithShape="0" algn="bl" dir="2700000" dist="28575">
              <a:srgbClr val="000000">
                <a:alpha val="50000"/>
              </a:srgbClr>
            </a:outerShdw>
          </a:effectLst>
        </p:spPr>
      </p:pic>
      <p:pic>
        <p:nvPicPr>
          <p:cNvPr id="240" name="Google Shape;240;p18"/>
          <p:cNvPicPr preferRelativeResize="0"/>
          <p:nvPr/>
        </p:nvPicPr>
        <p:blipFill rotWithShape="1">
          <a:blip r:embed="rId5">
            <a:alphaModFix/>
          </a:blip>
          <a:srcRect b="0" l="1327" r="1782" t="0"/>
          <a:stretch/>
        </p:blipFill>
        <p:spPr>
          <a:xfrm>
            <a:off x="11888286" y="5992614"/>
            <a:ext cx="4332300" cy="9018300"/>
          </a:xfrm>
          <a:prstGeom prst="roundRect">
            <a:avLst>
              <a:gd fmla="val 16828" name="adj"/>
            </a:avLst>
          </a:prstGeom>
          <a:noFill/>
          <a:ln>
            <a:noFill/>
          </a:ln>
          <a:effectLst>
            <a:outerShdw blurRad="85725" rotWithShape="0" algn="bl" dir="2700000" dist="28575">
              <a:srgbClr val="000000">
                <a:alpha val="50000"/>
              </a:srgbClr>
            </a:outerShdw>
          </a:effectLst>
        </p:spPr>
      </p:pic>
      <p:pic>
        <p:nvPicPr>
          <p:cNvPr id="241" name="Google Shape;241;p18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2077773" y="6245442"/>
            <a:ext cx="3923700" cy="8512500"/>
          </a:xfrm>
          <a:prstGeom prst="roundRect">
            <a:avLst>
              <a:gd fmla="val 16667" name="adj"/>
            </a:avLst>
          </a:prstGeom>
          <a:noFill/>
          <a:ln>
            <a:noFill/>
          </a:ln>
        </p:spPr>
      </p:pic>
      <p:sp>
        <p:nvSpPr>
          <p:cNvPr id="242" name="Google Shape;242;p18"/>
          <p:cNvSpPr txBox="1"/>
          <p:nvPr/>
        </p:nvSpPr>
        <p:spPr>
          <a:xfrm>
            <a:off x="4314275" y="15940375"/>
            <a:ext cx="16136400" cy="1882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5600">
              <a:solidFill>
                <a:schemeClr val="dk2"/>
              </a:solidFill>
            </a:endParaRPr>
          </a:p>
        </p:txBody>
      </p:sp>
      <p:sp>
        <p:nvSpPr>
          <p:cNvPr id="243" name="Google Shape;243;p18"/>
          <p:cNvSpPr txBox="1"/>
          <p:nvPr/>
        </p:nvSpPr>
        <p:spPr>
          <a:xfrm>
            <a:off x="11009775" y="15996400"/>
            <a:ext cx="14651700" cy="1882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5600">
              <a:solidFill>
                <a:schemeClr val="dk2"/>
              </a:solidFill>
            </a:endParaRPr>
          </a:p>
        </p:txBody>
      </p:sp>
      <p:sp>
        <p:nvSpPr>
          <p:cNvPr id="244" name="Google Shape;244;p18"/>
          <p:cNvSpPr txBox="1"/>
          <p:nvPr/>
        </p:nvSpPr>
        <p:spPr>
          <a:xfrm>
            <a:off x="896550" y="16501975"/>
            <a:ext cx="7466400" cy="1749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5000">
                <a:solidFill>
                  <a:schemeClr val="dk1"/>
                </a:solidFill>
              </a:rPr>
              <a:t>Problem</a:t>
            </a:r>
            <a:endParaRPr b="1" sz="50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3300">
                <a:solidFill>
                  <a:srgbClr val="434343"/>
                </a:solidFill>
              </a:rPr>
              <a:t>Teachers Struggle to Develop Meaningful Connections with Students</a:t>
            </a:r>
            <a:endParaRPr sz="3300">
              <a:solidFill>
                <a:srgbClr val="434343"/>
              </a:solidFill>
            </a:endParaRPr>
          </a:p>
        </p:txBody>
      </p:sp>
      <p:sp>
        <p:nvSpPr>
          <p:cNvPr id="245" name="Google Shape;245;p18"/>
          <p:cNvSpPr txBox="1"/>
          <p:nvPr/>
        </p:nvSpPr>
        <p:spPr>
          <a:xfrm>
            <a:off x="8488650" y="16501975"/>
            <a:ext cx="7466400" cy="1749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5000">
                <a:solidFill>
                  <a:schemeClr val="dk1"/>
                </a:solidFill>
              </a:rPr>
              <a:t>Solution</a:t>
            </a:r>
            <a:endParaRPr b="1" sz="50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rgbClr val="A1E8D9"/>
              </a:buClr>
              <a:buSzPts val="1100"/>
              <a:buFont typeface="Arial"/>
              <a:buNone/>
            </a:pPr>
            <a:r>
              <a:rPr lang="en" sz="3300">
                <a:solidFill>
                  <a:srgbClr val="434343"/>
                </a:solidFill>
              </a:rPr>
              <a:t>EKG uses Truth/Dare, 2 Truths/Lie, and AI generated improv games to collect information about students.</a:t>
            </a:r>
            <a:endParaRPr sz="3300">
              <a:solidFill>
                <a:srgbClr val="434343"/>
              </a:solidFill>
            </a:endParaRPr>
          </a:p>
        </p:txBody>
      </p:sp>
      <p:sp>
        <p:nvSpPr>
          <p:cNvPr id="246" name="Google Shape;246;p18"/>
          <p:cNvSpPr txBox="1"/>
          <p:nvPr/>
        </p:nvSpPr>
        <p:spPr>
          <a:xfrm>
            <a:off x="18388625" y="0"/>
            <a:ext cx="6639600" cy="1882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5000">
                <a:solidFill>
                  <a:schemeClr val="dk1"/>
                </a:solidFill>
              </a:rPr>
              <a:t>Design Process</a:t>
            </a:r>
            <a:endParaRPr b="1" sz="5000">
              <a:solidFill>
                <a:schemeClr val="dk1"/>
              </a:solidFill>
            </a:endParaRPr>
          </a:p>
        </p:txBody>
      </p:sp>
      <p:pic>
        <p:nvPicPr>
          <p:cNvPr id="247" name="Google Shape;247;p18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18323175" y="1010725"/>
            <a:ext cx="4139076" cy="4092048"/>
          </a:xfrm>
          <a:prstGeom prst="rect">
            <a:avLst/>
          </a:prstGeom>
          <a:noFill/>
          <a:ln>
            <a:noFill/>
          </a:ln>
        </p:spPr>
      </p:pic>
      <p:sp>
        <p:nvSpPr>
          <p:cNvPr id="248" name="Google Shape;248;p18"/>
          <p:cNvSpPr txBox="1"/>
          <p:nvPr/>
        </p:nvSpPr>
        <p:spPr>
          <a:xfrm>
            <a:off x="22670725" y="2787500"/>
            <a:ext cx="2846100" cy="6444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/>
              <a:t>Needfinding</a:t>
            </a:r>
            <a:endParaRPr sz="3000"/>
          </a:p>
        </p:txBody>
      </p:sp>
      <p:pic>
        <p:nvPicPr>
          <p:cNvPr id="249" name="Google Shape;249;p18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18497850" y="9311475"/>
            <a:ext cx="4504200" cy="5205736"/>
          </a:xfrm>
          <a:prstGeom prst="rect">
            <a:avLst/>
          </a:prstGeom>
          <a:noFill/>
          <a:ln>
            <a:noFill/>
          </a:ln>
        </p:spPr>
      </p:pic>
      <p:pic>
        <p:nvPicPr>
          <p:cNvPr id="250" name="Google Shape;250;p18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20450675" y="14525185"/>
            <a:ext cx="5152526" cy="5591614"/>
          </a:xfrm>
          <a:prstGeom prst="rect">
            <a:avLst/>
          </a:prstGeom>
          <a:noFill/>
          <a:ln>
            <a:noFill/>
          </a:ln>
        </p:spPr>
      </p:pic>
      <p:sp>
        <p:nvSpPr>
          <p:cNvPr id="251" name="Google Shape;251;p18"/>
          <p:cNvSpPr/>
          <p:nvPr/>
        </p:nvSpPr>
        <p:spPr>
          <a:xfrm>
            <a:off x="0" y="19358100"/>
            <a:ext cx="19158900" cy="980400"/>
          </a:xfrm>
          <a:prstGeom prst="rect">
            <a:avLst/>
          </a:prstGeom>
          <a:solidFill>
            <a:srgbClr val="07376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2" name="Google Shape;252;p18"/>
          <p:cNvSpPr txBox="1"/>
          <p:nvPr/>
        </p:nvSpPr>
        <p:spPr>
          <a:xfrm>
            <a:off x="285750" y="19519300"/>
            <a:ext cx="18587400" cy="538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>
                <a:solidFill>
                  <a:schemeClr val="lt1"/>
                </a:solidFill>
              </a:rPr>
              <a:t>Baihan Z, Jessica Y, Oumnia C, Matthew G || CS 147 Autumn 2024 || https://hci.stanford.edu/courses/cs147/2024/au/projects/AI-In-Classroom/EKG/</a:t>
            </a:r>
            <a:endParaRPr sz="2200">
              <a:solidFill>
                <a:schemeClr val="lt1"/>
              </a:solidFill>
            </a:endParaRPr>
          </a:p>
        </p:txBody>
      </p:sp>
      <p:sp>
        <p:nvSpPr>
          <p:cNvPr id="253" name="Google Shape;253;p18"/>
          <p:cNvSpPr/>
          <p:nvPr/>
        </p:nvSpPr>
        <p:spPr>
          <a:xfrm>
            <a:off x="1229675" y="15033475"/>
            <a:ext cx="5651700" cy="1149000"/>
          </a:xfrm>
          <a:prstGeom prst="flowChartAlternateProcess">
            <a:avLst/>
          </a:prstGeom>
          <a:solidFill>
            <a:srgbClr val="FCE5CD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4" name="Google Shape;254;p18"/>
          <p:cNvSpPr txBox="1"/>
          <p:nvPr/>
        </p:nvSpPr>
        <p:spPr>
          <a:xfrm>
            <a:off x="903875" y="15007663"/>
            <a:ext cx="6303300" cy="1139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100">
                <a:solidFill>
                  <a:schemeClr val="dk1"/>
                </a:solidFill>
              </a:rPr>
              <a:t>Play Truth/Dare To Collect Student Info</a:t>
            </a:r>
            <a:endParaRPr b="1" sz="3100">
              <a:solidFill>
                <a:schemeClr val="dk1"/>
              </a:solidFill>
            </a:endParaRPr>
          </a:p>
        </p:txBody>
      </p:sp>
      <p:sp>
        <p:nvSpPr>
          <p:cNvPr id="255" name="Google Shape;255;p18"/>
          <p:cNvSpPr/>
          <p:nvPr/>
        </p:nvSpPr>
        <p:spPr>
          <a:xfrm>
            <a:off x="7152875" y="15033475"/>
            <a:ext cx="5651700" cy="1149000"/>
          </a:xfrm>
          <a:prstGeom prst="flowChartAlternateProcess">
            <a:avLst/>
          </a:prstGeom>
          <a:solidFill>
            <a:srgbClr val="FCE5CD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6" name="Google Shape;256;p18"/>
          <p:cNvSpPr txBox="1"/>
          <p:nvPr/>
        </p:nvSpPr>
        <p:spPr>
          <a:xfrm>
            <a:off x="6757025" y="15117775"/>
            <a:ext cx="6443400" cy="1277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100">
                <a:solidFill>
                  <a:schemeClr val="dk1"/>
                </a:solidFill>
              </a:rPr>
              <a:t>Read About Your Students</a:t>
            </a:r>
            <a:endParaRPr b="1" sz="3100">
              <a:solidFill>
                <a:schemeClr val="dk1"/>
              </a:solidFill>
            </a:endParaRPr>
          </a:p>
        </p:txBody>
      </p:sp>
      <p:sp>
        <p:nvSpPr>
          <p:cNvPr id="257" name="Google Shape;257;p18"/>
          <p:cNvSpPr/>
          <p:nvPr/>
        </p:nvSpPr>
        <p:spPr>
          <a:xfrm>
            <a:off x="13076075" y="15036763"/>
            <a:ext cx="5651700" cy="1149000"/>
          </a:xfrm>
          <a:prstGeom prst="flowChartAlternateProcess">
            <a:avLst/>
          </a:prstGeom>
          <a:solidFill>
            <a:srgbClr val="FCE5CD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8" name="Google Shape;258;p18"/>
          <p:cNvSpPr txBox="1"/>
          <p:nvPr/>
        </p:nvSpPr>
        <p:spPr>
          <a:xfrm>
            <a:off x="12913175" y="15013400"/>
            <a:ext cx="5977500" cy="98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100">
                <a:solidFill>
                  <a:schemeClr val="dk1"/>
                </a:solidFill>
              </a:rPr>
              <a:t>Get Alerts about Students from Other Teachers</a:t>
            </a:r>
            <a:endParaRPr b="1" sz="3100">
              <a:solidFill>
                <a:schemeClr val="dk1"/>
              </a:solidFill>
            </a:endParaRPr>
          </a:p>
        </p:txBody>
      </p:sp>
      <p:sp>
        <p:nvSpPr>
          <p:cNvPr id="259" name="Google Shape;259;p18"/>
          <p:cNvSpPr txBox="1"/>
          <p:nvPr/>
        </p:nvSpPr>
        <p:spPr>
          <a:xfrm>
            <a:off x="18497850" y="6838113"/>
            <a:ext cx="2389200" cy="6444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/>
              <a:t>Testing</a:t>
            </a:r>
            <a:endParaRPr sz="3000"/>
          </a:p>
        </p:txBody>
      </p:sp>
      <p:sp>
        <p:nvSpPr>
          <p:cNvPr id="260" name="Google Shape;260;p18"/>
          <p:cNvSpPr txBox="1"/>
          <p:nvPr/>
        </p:nvSpPr>
        <p:spPr>
          <a:xfrm>
            <a:off x="23140575" y="11315675"/>
            <a:ext cx="2256300" cy="11391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/>
              <a:t>Low-Fi Prototype</a:t>
            </a:r>
            <a:endParaRPr sz="3000"/>
          </a:p>
        </p:txBody>
      </p:sp>
      <p:sp>
        <p:nvSpPr>
          <p:cNvPr id="261" name="Google Shape;261;p18"/>
          <p:cNvSpPr txBox="1"/>
          <p:nvPr/>
        </p:nvSpPr>
        <p:spPr>
          <a:xfrm>
            <a:off x="18002125" y="16807375"/>
            <a:ext cx="2256300" cy="11391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/>
              <a:t>High-Fi Prototype</a:t>
            </a:r>
            <a:endParaRPr sz="3000"/>
          </a:p>
        </p:txBody>
      </p:sp>
      <p:pic>
        <p:nvPicPr>
          <p:cNvPr id="262" name="Google Shape;262;p18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20996311" y="5038250"/>
            <a:ext cx="4606890" cy="42441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spTree>
      <p:nvGrpSpPr>
        <p:cNvPr id="266" name="Shape 2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" name="Google Shape;267;p19"/>
          <p:cNvSpPr txBox="1"/>
          <p:nvPr>
            <p:ph type="title"/>
          </p:nvPr>
        </p:nvSpPr>
        <p:spPr>
          <a:xfrm>
            <a:off x="872760" y="1740542"/>
            <a:ext cx="23857500" cy="2240100"/>
          </a:xfrm>
          <a:prstGeom prst="rect">
            <a:avLst/>
          </a:prstGeom>
        </p:spPr>
        <p:txBody>
          <a:bodyPr anchorCtr="0" anchor="t" bIns="285800" lIns="285800" spcFirstLastPara="1" rIns="285800" wrap="square" tIns="2858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8" name="Google Shape;268;p19"/>
          <p:cNvSpPr txBox="1"/>
          <p:nvPr>
            <p:ph idx="1" type="body"/>
          </p:nvPr>
        </p:nvSpPr>
        <p:spPr>
          <a:xfrm>
            <a:off x="872760" y="4507458"/>
            <a:ext cx="23857500" cy="13362000"/>
          </a:xfrm>
          <a:prstGeom prst="rect">
            <a:avLst/>
          </a:prstGeom>
        </p:spPr>
        <p:txBody>
          <a:bodyPr anchorCtr="0" anchor="t" bIns="285800" lIns="285800" spcFirstLastPara="1" rIns="285800" wrap="square" tIns="2858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38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spTree>
      <p:nvGrpSpPr>
        <p:cNvPr id="272" name="Shape 2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3" name="Google Shape;273;p20"/>
          <p:cNvSpPr/>
          <p:nvPr/>
        </p:nvSpPr>
        <p:spPr>
          <a:xfrm>
            <a:off x="10020300" y="6134100"/>
            <a:ext cx="15582900" cy="6515100"/>
          </a:xfrm>
          <a:prstGeom prst="homePlate">
            <a:avLst>
              <a:gd fmla="val 50000" name="adj"/>
            </a:avLst>
          </a:prstGeom>
          <a:solidFill>
            <a:srgbClr val="F6B26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4" name="Google Shape;274;p20"/>
          <p:cNvSpPr/>
          <p:nvPr/>
        </p:nvSpPr>
        <p:spPr>
          <a:xfrm rot="5400000">
            <a:off x="-7505675" y="11696700"/>
            <a:ext cx="19507176" cy="10287000"/>
          </a:xfrm>
          <a:prstGeom prst="cloud">
            <a:avLst/>
          </a:prstGeom>
          <a:solidFill>
            <a:srgbClr val="FFF2CC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5" name="Google Shape;275;p20"/>
          <p:cNvSpPr/>
          <p:nvPr/>
        </p:nvSpPr>
        <p:spPr>
          <a:xfrm>
            <a:off x="15430500" y="15659100"/>
            <a:ext cx="7353288" cy="8763012"/>
          </a:xfrm>
          <a:prstGeom prst="cloud">
            <a:avLst/>
          </a:prstGeom>
          <a:solidFill>
            <a:srgbClr val="1C4587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6" name="Google Shape;276;p20"/>
          <p:cNvSpPr/>
          <p:nvPr/>
        </p:nvSpPr>
        <p:spPr>
          <a:xfrm>
            <a:off x="5010138" y="-5905500"/>
            <a:ext cx="16497324" cy="8763012"/>
          </a:xfrm>
          <a:prstGeom prst="cloud">
            <a:avLst/>
          </a:prstGeom>
          <a:solidFill>
            <a:srgbClr val="1C4587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7" name="Google Shape;277;p20"/>
          <p:cNvSpPr txBox="1"/>
          <p:nvPr/>
        </p:nvSpPr>
        <p:spPr>
          <a:xfrm>
            <a:off x="1449900" y="1947350"/>
            <a:ext cx="6572400" cy="2222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EKG</a:t>
            </a:r>
            <a:endParaRPr sz="15000">
              <a:solidFill>
                <a:schemeClr val="dk1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spTree>
      <p:nvGrpSpPr>
        <p:cNvPr id="281" name="Shape 2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2" name="Google Shape;282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801625" y="2690850"/>
            <a:ext cx="14395448" cy="96916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spTree>
      <p:nvGrpSpPr>
        <p:cNvPr id="286" name="Shape 2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7" name="Google Shape;287;p22"/>
          <p:cNvPicPr preferRelativeResize="0"/>
          <p:nvPr/>
        </p:nvPicPr>
        <p:blipFill rotWithShape="1">
          <a:blip r:embed="rId3">
            <a:alphaModFix/>
          </a:blip>
          <a:srcRect b="69" l="0" r="0" t="59"/>
          <a:stretch/>
        </p:blipFill>
        <p:spPr>
          <a:xfrm>
            <a:off x="13725600" y="1089526"/>
            <a:ext cx="7800900" cy="16902600"/>
          </a:xfrm>
          <a:prstGeom prst="roundRect">
            <a:avLst>
              <a:gd fmla="val 8795" name="adj"/>
            </a:avLst>
          </a:prstGeom>
          <a:noFill/>
          <a:ln>
            <a:noFill/>
          </a:ln>
          <a:effectLst>
            <a:outerShdw blurRad="57150" rotWithShape="0" algn="bl">
              <a:srgbClr val="000000">
                <a:alpha val="50000"/>
              </a:srgbClr>
            </a:outerShdw>
          </a:effectLst>
        </p:spPr>
      </p:pic>
      <p:pic>
        <p:nvPicPr>
          <p:cNvPr id="288" name="Google Shape;288;p2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924700" y="1089526"/>
            <a:ext cx="7800900" cy="16924800"/>
          </a:xfrm>
          <a:prstGeom prst="roundRect">
            <a:avLst>
              <a:gd fmla="val 6268" name="adj"/>
            </a:avLst>
          </a:prstGeom>
          <a:noFill/>
          <a:ln>
            <a:noFill/>
          </a:ln>
          <a:effectLst>
            <a:outerShdw blurRad="57150" rotWithShape="0" algn="bl">
              <a:srgbClr val="000000">
                <a:alpha val="50000"/>
              </a:srgbClr>
            </a:outerShdw>
          </a:effectLst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spTree>
      <p:nvGrpSpPr>
        <p:cNvPr id="292" name="Shape 2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3" name="Google Shape;293;p23" title="IMG_5713.JPG"/>
          <p:cNvPicPr preferRelativeResize="0"/>
          <p:nvPr/>
        </p:nvPicPr>
        <p:blipFill rotWithShape="1">
          <a:blip r:embed="rId3">
            <a:alphaModFix/>
          </a:blip>
          <a:srcRect b="9260" l="58681" r="11631" t="17821"/>
          <a:stretch/>
        </p:blipFill>
        <p:spPr>
          <a:xfrm rot="-5400000">
            <a:off x="6963074" y="-1003301"/>
            <a:ext cx="5964652" cy="10987500"/>
          </a:xfrm>
          <a:prstGeom prst="rect">
            <a:avLst/>
          </a:prstGeom>
          <a:noFill/>
          <a:ln>
            <a:noFill/>
          </a:ln>
          <a:effectLst>
            <a:outerShdw rotWithShape="0" algn="bl" dir="2700000" dist="104775">
              <a:srgbClr val="000000"/>
            </a:outerShdw>
          </a:effectLst>
        </p:spPr>
      </p:pic>
      <p:pic>
        <p:nvPicPr>
          <p:cNvPr id="294" name="Google Shape;294;p23" title="IMG_5714.JPG"/>
          <p:cNvPicPr preferRelativeResize="0"/>
          <p:nvPr/>
        </p:nvPicPr>
        <p:blipFill rotWithShape="1">
          <a:blip r:embed="rId4">
            <a:alphaModFix/>
          </a:blip>
          <a:srcRect b="10651" l="69444" r="10243" t="15274"/>
          <a:stretch/>
        </p:blipFill>
        <p:spPr>
          <a:xfrm rot="-5400000">
            <a:off x="7970439" y="4135337"/>
            <a:ext cx="3999273" cy="10938152"/>
          </a:xfrm>
          <a:prstGeom prst="rect">
            <a:avLst/>
          </a:prstGeom>
          <a:noFill/>
          <a:ln>
            <a:noFill/>
          </a:ln>
          <a:effectLst>
            <a:outerShdw rotWithShape="0" algn="bl" dir="2700000" dist="104775">
              <a:srgbClr val="000000"/>
            </a:outerShdw>
          </a:effectLst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